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5" r:id="rId2"/>
    <p:sldId id="310" r:id="rId3"/>
    <p:sldId id="320" r:id="rId4"/>
    <p:sldId id="327" r:id="rId5"/>
    <p:sldId id="314" r:id="rId6"/>
    <p:sldId id="321" r:id="rId7"/>
    <p:sldId id="322" r:id="rId8"/>
    <p:sldId id="324" r:id="rId9"/>
    <p:sldId id="323" r:id="rId10"/>
    <p:sldId id="331" r:id="rId11"/>
    <p:sldId id="326" r:id="rId12"/>
    <p:sldId id="325" r:id="rId13"/>
    <p:sldId id="328" r:id="rId14"/>
    <p:sldId id="329" r:id="rId15"/>
    <p:sldId id="330" r:id="rId16"/>
  </p:sldIdLst>
  <p:sldSz cx="12188825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E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9" autoAdjust="0"/>
  </p:normalViewPr>
  <p:slideViewPr>
    <p:cSldViewPr showGuides="1">
      <p:cViewPr varScale="1">
        <p:scale>
          <a:sx n="114" d="100"/>
          <a:sy n="114" d="100"/>
        </p:scale>
        <p:origin x="414" y="10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5E92E2-09C8-45A6-A3E4-BBF4EB6CCD9E}" type="doc">
      <dgm:prSet loTypeId="urn:microsoft.com/office/officeart/2011/layout/ConvergingText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BE3382-B150-4AA6-BC99-D7B5777A3FAE}">
      <dgm:prSet phldrT="[Text]"/>
      <dgm:spPr/>
      <dgm:t>
        <a:bodyPr/>
        <a:lstStyle/>
        <a:p>
          <a:r>
            <a:rPr lang="en-US" dirty="0"/>
            <a:t>OCR</a:t>
          </a:r>
        </a:p>
        <a:p>
          <a:r>
            <a:rPr lang="en-US" dirty="0"/>
            <a:t>(Vision)</a:t>
          </a:r>
        </a:p>
      </dgm:t>
    </dgm:pt>
    <dgm:pt modelId="{22FA8105-6950-4A61-8195-B68777E47672}" type="parTrans" cxnId="{B6CFC5BC-DD0A-4C98-B3DF-4206E35789FB}">
      <dgm:prSet/>
      <dgm:spPr/>
      <dgm:t>
        <a:bodyPr/>
        <a:lstStyle/>
        <a:p>
          <a:endParaRPr lang="en-US"/>
        </a:p>
      </dgm:t>
    </dgm:pt>
    <dgm:pt modelId="{6A6A4BDD-4C94-4F9C-B971-767016C9662B}" type="sibTrans" cxnId="{B6CFC5BC-DD0A-4C98-B3DF-4206E35789FB}">
      <dgm:prSet/>
      <dgm:spPr/>
      <dgm:t>
        <a:bodyPr/>
        <a:lstStyle/>
        <a:p>
          <a:endParaRPr lang="en-US"/>
        </a:p>
      </dgm:t>
    </dgm:pt>
    <dgm:pt modelId="{9A037426-A8C1-443D-B9AB-3D9671FA6B2D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22460D33-0C19-4694-9825-5531758C6F8E}" type="parTrans" cxnId="{D9541B9D-73D0-4773-A2B5-F3258060E0BA}">
      <dgm:prSet/>
      <dgm:spPr/>
      <dgm:t>
        <a:bodyPr/>
        <a:lstStyle/>
        <a:p>
          <a:endParaRPr lang="en-US"/>
        </a:p>
      </dgm:t>
    </dgm:pt>
    <dgm:pt modelId="{65144924-C39F-4906-9EB6-95275F9EC4F8}" type="sibTrans" cxnId="{D9541B9D-73D0-4773-A2B5-F3258060E0BA}">
      <dgm:prSet/>
      <dgm:spPr/>
      <dgm:t>
        <a:bodyPr/>
        <a:lstStyle/>
        <a:p>
          <a:endParaRPr lang="en-US"/>
        </a:p>
      </dgm:t>
    </dgm:pt>
    <dgm:pt modelId="{D8B84E08-938A-436F-82D8-E3835E572367}">
      <dgm:prSet phldrT="[Text]"/>
      <dgm:spPr/>
      <dgm:t>
        <a:bodyPr/>
        <a:lstStyle/>
        <a:p>
          <a:r>
            <a:rPr lang="en-US" dirty="0"/>
            <a:t>Entity</a:t>
          </a:r>
        </a:p>
        <a:p>
          <a:r>
            <a:rPr lang="en-US" dirty="0"/>
            <a:t>Extraction</a:t>
          </a:r>
        </a:p>
      </dgm:t>
    </dgm:pt>
    <dgm:pt modelId="{E4C12CC1-CF9C-44B0-83EF-2D3F4ACCC7B5}" type="parTrans" cxnId="{46251FAF-684E-46BD-85DF-75395C77F776}">
      <dgm:prSet/>
      <dgm:spPr/>
      <dgm:t>
        <a:bodyPr/>
        <a:lstStyle/>
        <a:p>
          <a:endParaRPr lang="en-US"/>
        </a:p>
      </dgm:t>
    </dgm:pt>
    <dgm:pt modelId="{DF4FAB2D-D2F6-4F39-9FB2-211A0CE3D4B2}" type="sibTrans" cxnId="{46251FAF-684E-46BD-85DF-75395C77F776}">
      <dgm:prSet/>
      <dgm:spPr/>
      <dgm:t>
        <a:bodyPr/>
        <a:lstStyle/>
        <a:p>
          <a:endParaRPr lang="en-US"/>
        </a:p>
      </dgm:t>
    </dgm:pt>
    <dgm:pt modelId="{B7B0C3F1-462D-415C-875D-4BC37B74928A}">
      <dgm:prSet phldrT="[Text]"/>
      <dgm:spPr/>
      <dgm:t>
        <a:bodyPr/>
        <a:lstStyle/>
        <a:p>
          <a:r>
            <a:rPr lang="en-US" dirty="0"/>
            <a:t>Txt String</a:t>
          </a:r>
        </a:p>
      </dgm:t>
    </dgm:pt>
    <dgm:pt modelId="{946BC8D5-D8DF-4CA2-9AFA-14B48873D9F1}" type="parTrans" cxnId="{AC9D5057-3609-4F0E-8E6F-68B972E846E6}">
      <dgm:prSet/>
      <dgm:spPr/>
      <dgm:t>
        <a:bodyPr/>
        <a:lstStyle/>
        <a:p>
          <a:endParaRPr lang="en-US"/>
        </a:p>
      </dgm:t>
    </dgm:pt>
    <dgm:pt modelId="{1BF7250B-08A4-46DF-BE1F-54D763981170}" type="sibTrans" cxnId="{AC9D5057-3609-4F0E-8E6F-68B972E846E6}">
      <dgm:prSet/>
      <dgm:spPr/>
      <dgm:t>
        <a:bodyPr/>
        <a:lstStyle/>
        <a:p>
          <a:endParaRPr lang="en-US"/>
        </a:p>
      </dgm:t>
    </dgm:pt>
    <dgm:pt modelId="{72015CAF-9724-4295-956F-B5C305B625AA}">
      <dgm:prSet phldrT="[Text]"/>
      <dgm:spPr/>
      <dgm:t>
        <a:bodyPr/>
        <a:lstStyle/>
        <a:p>
          <a:r>
            <a:rPr lang="en-US" dirty="0"/>
            <a:t>List of extracted entities</a:t>
          </a:r>
        </a:p>
      </dgm:t>
    </dgm:pt>
    <dgm:pt modelId="{E28F2EEB-CB56-44C3-A6AE-136674D5E241}" type="parTrans" cxnId="{AD98E5C6-86AB-4E21-B88B-D967AA3CF7DD}">
      <dgm:prSet/>
      <dgm:spPr/>
      <dgm:t>
        <a:bodyPr/>
        <a:lstStyle/>
        <a:p>
          <a:endParaRPr lang="en-US"/>
        </a:p>
      </dgm:t>
    </dgm:pt>
    <dgm:pt modelId="{859387ED-F8AB-423B-91CE-6C8276E82AB5}" type="sibTrans" cxnId="{AD98E5C6-86AB-4E21-B88B-D967AA3CF7DD}">
      <dgm:prSet/>
      <dgm:spPr/>
      <dgm:t>
        <a:bodyPr/>
        <a:lstStyle/>
        <a:p>
          <a:endParaRPr lang="en-US"/>
        </a:p>
      </dgm:t>
    </dgm:pt>
    <dgm:pt modelId="{E1A0557A-5387-4A60-9A65-4F66261217C9}">
      <dgm:prSet phldrT="[Text]"/>
      <dgm:spPr/>
      <dgm:t>
        <a:bodyPr/>
        <a:lstStyle/>
        <a:p>
          <a:r>
            <a:rPr lang="en-US" dirty="0"/>
            <a:t>Labels</a:t>
          </a:r>
        </a:p>
      </dgm:t>
    </dgm:pt>
    <dgm:pt modelId="{ABED28BF-0845-43C9-80B3-CC8759615788}" type="parTrans" cxnId="{806F5092-C463-4196-A2D2-4CD41DE9E495}">
      <dgm:prSet/>
      <dgm:spPr/>
      <dgm:t>
        <a:bodyPr/>
        <a:lstStyle/>
        <a:p>
          <a:endParaRPr lang="en-US"/>
        </a:p>
      </dgm:t>
    </dgm:pt>
    <dgm:pt modelId="{988989C0-8E5B-4BA5-961F-CEBAA65A4127}" type="sibTrans" cxnId="{806F5092-C463-4196-A2D2-4CD41DE9E495}">
      <dgm:prSet/>
      <dgm:spPr/>
      <dgm:t>
        <a:bodyPr/>
        <a:lstStyle/>
        <a:p>
          <a:endParaRPr lang="en-US"/>
        </a:p>
      </dgm:t>
    </dgm:pt>
    <dgm:pt modelId="{4B32B18E-4740-4D90-B6BF-20371F83FBCE}" type="pres">
      <dgm:prSet presAssocID="{015E92E2-09C8-45A6-A3E4-BBF4EB6CCD9E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41CCC7EB-D0D1-4016-963A-47F3D936594C}" type="pres">
      <dgm:prSet presAssocID="{2CBE3382-B150-4AA6-BC99-D7B5777A3FAE}" presName="composite" presStyleCnt="0"/>
      <dgm:spPr/>
    </dgm:pt>
    <dgm:pt modelId="{63BA3AB1-CB48-4626-96B7-C652D01F1DF1}" type="pres">
      <dgm:prSet presAssocID="{2CBE3382-B150-4AA6-BC99-D7B5777A3FAE}" presName="ParentAccent1" presStyleLbl="alignNode1" presStyleIdx="0" presStyleCnt="60"/>
      <dgm:spPr/>
    </dgm:pt>
    <dgm:pt modelId="{E86B3108-6A16-4D16-9DF8-E10A50B94470}" type="pres">
      <dgm:prSet presAssocID="{2CBE3382-B150-4AA6-BC99-D7B5777A3FAE}" presName="ParentAccent2" presStyleLbl="alignNode1" presStyleIdx="1" presStyleCnt="60"/>
      <dgm:spPr/>
    </dgm:pt>
    <dgm:pt modelId="{6BB9073D-6323-499E-95C6-A44EF86E2182}" type="pres">
      <dgm:prSet presAssocID="{2CBE3382-B150-4AA6-BC99-D7B5777A3FAE}" presName="ParentAccent3" presStyleLbl="alignNode1" presStyleIdx="2" presStyleCnt="60"/>
      <dgm:spPr/>
    </dgm:pt>
    <dgm:pt modelId="{F3D7BCE8-B690-491F-8CFF-7C79479FB3FB}" type="pres">
      <dgm:prSet presAssocID="{2CBE3382-B150-4AA6-BC99-D7B5777A3FAE}" presName="ParentAccent4" presStyleLbl="alignNode1" presStyleIdx="3" presStyleCnt="60"/>
      <dgm:spPr/>
    </dgm:pt>
    <dgm:pt modelId="{C0A8656D-264F-4439-B819-AD80CA3C43B3}" type="pres">
      <dgm:prSet presAssocID="{2CBE3382-B150-4AA6-BC99-D7B5777A3FAE}" presName="ParentAccent5" presStyleLbl="alignNode1" presStyleIdx="4" presStyleCnt="60"/>
      <dgm:spPr/>
    </dgm:pt>
    <dgm:pt modelId="{C3091FFD-552A-449F-89F5-C80B28A6EA9D}" type="pres">
      <dgm:prSet presAssocID="{2CBE3382-B150-4AA6-BC99-D7B5777A3FAE}" presName="ParentAccent6" presStyleLbl="alignNode1" presStyleIdx="5" presStyleCnt="60"/>
      <dgm:spPr/>
    </dgm:pt>
    <dgm:pt modelId="{3D65C900-077A-4661-AA5D-D0A2922DC092}" type="pres">
      <dgm:prSet presAssocID="{2CBE3382-B150-4AA6-BC99-D7B5777A3FAE}" presName="ParentAccent7" presStyleLbl="alignNode1" presStyleIdx="6" presStyleCnt="60"/>
      <dgm:spPr/>
    </dgm:pt>
    <dgm:pt modelId="{63DF023B-E9FD-462B-9CC0-0BEFD6E70F4F}" type="pres">
      <dgm:prSet presAssocID="{2CBE3382-B150-4AA6-BC99-D7B5777A3FAE}" presName="ParentAccent8" presStyleLbl="alignNode1" presStyleIdx="7" presStyleCnt="60"/>
      <dgm:spPr/>
    </dgm:pt>
    <dgm:pt modelId="{561569A9-2F05-4A95-BA89-468252B9F28E}" type="pres">
      <dgm:prSet presAssocID="{2CBE3382-B150-4AA6-BC99-D7B5777A3FAE}" presName="ParentAccent9" presStyleLbl="alignNode1" presStyleIdx="8" presStyleCnt="60"/>
      <dgm:spPr/>
    </dgm:pt>
    <dgm:pt modelId="{E6F7190A-BC6A-4C98-B3EC-8CE05242EB08}" type="pres">
      <dgm:prSet presAssocID="{2CBE3382-B150-4AA6-BC99-D7B5777A3FAE}" presName="ParentAccent10" presStyleLbl="alignNode1" presStyleIdx="9" presStyleCnt="60"/>
      <dgm:spPr/>
    </dgm:pt>
    <dgm:pt modelId="{49F5326F-CDA5-46B3-8587-5E6F91BF9374}" type="pres">
      <dgm:prSet presAssocID="{2CBE3382-B150-4AA6-BC99-D7B5777A3FAE}" presName="Parent" presStyleLbl="alignNode1" presStyleIdx="10" presStyleCnt="60">
        <dgm:presLayoutVars>
          <dgm:chMax val="5"/>
          <dgm:chPref val="3"/>
          <dgm:bulletEnabled val="1"/>
        </dgm:presLayoutVars>
      </dgm:prSet>
      <dgm:spPr/>
    </dgm:pt>
    <dgm:pt modelId="{DFDF75F9-EB48-4B88-B4F6-8AE0D8E74818}" type="pres">
      <dgm:prSet presAssocID="{9A037426-A8C1-443D-B9AB-3D9671FA6B2D}" presName="Child1Accent1" presStyleLbl="alignNode1" presStyleIdx="11" presStyleCnt="60"/>
      <dgm:spPr/>
    </dgm:pt>
    <dgm:pt modelId="{4D40882E-84DC-4B47-8FD9-8896276D6900}" type="pres">
      <dgm:prSet presAssocID="{9A037426-A8C1-443D-B9AB-3D9671FA6B2D}" presName="Child1Accent2" presStyleLbl="alignNode1" presStyleIdx="12" presStyleCnt="60"/>
      <dgm:spPr/>
    </dgm:pt>
    <dgm:pt modelId="{FBB4C7CB-C9F2-4B8A-926C-E9FF9913970B}" type="pres">
      <dgm:prSet presAssocID="{9A037426-A8C1-443D-B9AB-3D9671FA6B2D}" presName="Child1Accent3" presStyleLbl="alignNode1" presStyleIdx="13" presStyleCnt="60"/>
      <dgm:spPr/>
    </dgm:pt>
    <dgm:pt modelId="{ED64BF9D-4BC9-4696-9EA8-191C65BEEA6A}" type="pres">
      <dgm:prSet presAssocID="{9A037426-A8C1-443D-B9AB-3D9671FA6B2D}" presName="Child1Accent4" presStyleLbl="alignNode1" presStyleIdx="14" presStyleCnt="60"/>
      <dgm:spPr/>
    </dgm:pt>
    <dgm:pt modelId="{5ADDBB85-D46A-41DF-8BC6-DF953536E522}" type="pres">
      <dgm:prSet presAssocID="{9A037426-A8C1-443D-B9AB-3D9671FA6B2D}" presName="Child1Accent5" presStyleLbl="alignNode1" presStyleIdx="15" presStyleCnt="60"/>
      <dgm:spPr/>
    </dgm:pt>
    <dgm:pt modelId="{4C0E5A02-059E-4A60-9CA5-C5675C7E9FD2}" type="pres">
      <dgm:prSet presAssocID="{9A037426-A8C1-443D-B9AB-3D9671FA6B2D}" presName="Child1Accent6" presStyleLbl="alignNode1" presStyleIdx="16" presStyleCnt="60"/>
      <dgm:spPr/>
    </dgm:pt>
    <dgm:pt modelId="{A645E1EC-B81C-49AD-9709-8DD01D4CCB99}" type="pres">
      <dgm:prSet presAssocID="{9A037426-A8C1-443D-B9AB-3D9671FA6B2D}" presName="Child1Accent7" presStyleLbl="alignNode1" presStyleIdx="17" presStyleCnt="60"/>
      <dgm:spPr/>
    </dgm:pt>
    <dgm:pt modelId="{74839EA7-DBB9-49ED-B792-71D9845DAC25}" type="pres">
      <dgm:prSet presAssocID="{9A037426-A8C1-443D-B9AB-3D9671FA6B2D}" presName="Child1Accent8" presStyleLbl="alignNode1" presStyleIdx="18" presStyleCnt="60"/>
      <dgm:spPr/>
    </dgm:pt>
    <dgm:pt modelId="{2C8FA149-23D3-44A0-B4DA-EBBBECD8B851}" type="pres">
      <dgm:prSet presAssocID="{9A037426-A8C1-443D-B9AB-3D9671FA6B2D}" presName="Child1Accent9" presStyleLbl="alignNode1" presStyleIdx="19" presStyleCnt="60"/>
      <dgm:spPr/>
    </dgm:pt>
    <dgm:pt modelId="{367922EF-1DE3-49C8-9330-3356F3E31DB0}" type="pres">
      <dgm:prSet presAssocID="{9A037426-A8C1-443D-B9AB-3D9671FA6B2D}" presName="Child1" presStyleLbl="revTx" presStyleIdx="0" presStyleCnt="3">
        <dgm:presLayoutVars>
          <dgm:chMax/>
          <dgm:chPref val="0"/>
          <dgm:bulletEnabled val="1"/>
        </dgm:presLayoutVars>
      </dgm:prSet>
      <dgm:spPr/>
    </dgm:pt>
    <dgm:pt modelId="{F10CC7EE-05F6-466A-A434-0BA5780F7847}" type="pres">
      <dgm:prSet presAssocID="{6A6A4BDD-4C94-4F9C-B971-767016C9662B}" presName="sibTrans" presStyleCnt="0"/>
      <dgm:spPr/>
    </dgm:pt>
    <dgm:pt modelId="{79F0AE87-9626-4AF6-A721-D86142885218}" type="pres">
      <dgm:prSet presAssocID="{D8B84E08-938A-436F-82D8-E3835E572367}" presName="composite" presStyleCnt="0"/>
      <dgm:spPr/>
    </dgm:pt>
    <dgm:pt modelId="{2DB32D36-7EB0-40B2-BCC6-955FAA83A037}" type="pres">
      <dgm:prSet presAssocID="{D8B84E08-938A-436F-82D8-E3835E572367}" presName="ParentAccent1" presStyleLbl="alignNode1" presStyleIdx="20" presStyleCnt="60"/>
      <dgm:spPr/>
    </dgm:pt>
    <dgm:pt modelId="{630D8269-FCA2-4978-A6DD-42F2DD67BD88}" type="pres">
      <dgm:prSet presAssocID="{D8B84E08-938A-436F-82D8-E3835E572367}" presName="ParentAccent2" presStyleLbl="alignNode1" presStyleIdx="21" presStyleCnt="60"/>
      <dgm:spPr/>
    </dgm:pt>
    <dgm:pt modelId="{3B3ADE84-0F02-443A-8A63-5D9046B92B07}" type="pres">
      <dgm:prSet presAssocID="{D8B84E08-938A-436F-82D8-E3835E572367}" presName="ParentAccent3" presStyleLbl="alignNode1" presStyleIdx="22" presStyleCnt="60"/>
      <dgm:spPr/>
    </dgm:pt>
    <dgm:pt modelId="{1502308C-598B-4E34-92A2-99D1413CA6CD}" type="pres">
      <dgm:prSet presAssocID="{D8B84E08-938A-436F-82D8-E3835E572367}" presName="ParentAccent4" presStyleLbl="alignNode1" presStyleIdx="23" presStyleCnt="60"/>
      <dgm:spPr/>
    </dgm:pt>
    <dgm:pt modelId="{022BA320-577F-4D53-8F84-7D783DDD7D52}" type="pres">
      <dgm:prSet presAssocID="{D8B84E08-938A-436F-82D8-E3835E572367}" presName="ParentAccent5" presStyleLbl="alignNode1" presStyleIdx="24" presStyleCnt="60"/>
      <dgm:spPr/>
    </dgm:pt>
    <dgm:pt modelId="{0BB83C8E-137F-4EE6-BE69-99E03BFE402A}" type="pres">
      <dgm:prSet presAssocID="{D8B84E08-938A-436F-82D8-E3835E572367}" presName="ParentAccent6" presStyleLbl="alignNode1" presStyleIdx="25" presStyleCnt="60"/>
      <dgm:spPr/>
    </dgm:pt>
    <dgm:pt modelId="{B458E78C-2144-4338-AF0B-2EADE5B6AA11}" type="pres">
      <dgm:prSet presAssocID="{D8B84E08-938A-436F-82D8-E3835E572367}" presName="ParentAccent7" presStyleLbl="alignNode1" presStyleIdx="26" presStyleCnt="60"/>
      <dgm:spPr/>
    </dgm:pt>
    <dgm:pt modelId="{D14E2C90-C519-4969-8F3E-0B8B4F9EB500}" type="pres">
      <dgm:prSet presAssocID="{D8B84E08-938A-436F-82D8-E3835E572367}" presName="ParentAccent8" presStyleLbl="alignNode1" presStyleIdx="27" presStyleCnt="60"/>
      <dgm:spPr/>
    </dgm:pt>
    <dgm:pt modelId="{1BCFA369-DDA9-42B3-A66B-220FBB1A07B5}" type="pres">
      <dgm:prSet presAssocID="{D8B84E08-938A-436F-82D8-E3835E572367}" presName="ParentAccent9" presStyleLbl="alignNode1" presStyleIdx="28" presStyleCnt="60"/>
      <dgm:spPr/>
    </dgm:pt>
    <dgm:pt modelId="{82C8CEAB-23A2-4DBC-8404-5F8CD81358EA}" type="pres">
      <dgm:prSet presAssocID="{D8B84E08-938A-436F-82D8-E3835E572367}" presName="ParentAccent10" presStyleLbl="alignNode1" presStyleIdx="29" presStyleCnt="60"/>
      <dgm:spPr/>
    </dgm:pt>
    <dgm:pt modelId="{3693CEFF-D77F-47C5-89C1-75515350BF10}" type="pres">
      <dgm:prSet presAssocID="{D8B84E08-938A-436F-82D8-E3835E572367}" presName="Parent" presStyleLbl="alignNode1" presStyleIdx="30" presStyleCnt="60">
        <dgm:presLayoutVars>
          <dgm:chMax val="5"/>
          <dgm:chPref val="3"/>
          <dgm:bulletEnabled val="1"/>
        </dgm:presLayoutVars>
      </dgm:prSet>
      <dgm:spPr/>
    </dgm:pt>
    <dgm:pt modelId="{434A2D9A-B68C-4086-A6D2-E4F7563E2B74}" type="pres">
      <dgm:prSet presAssocID="{B7B0C3F1-462D-415C-875D-4BC37B74928A}" presName="Child1Accent1" presStyleLbl="alignNode1" presStyleIdx="31" presStyleCnt="60"/>
      <dgm:spPr/>
    </dgm:pt>
    <dgm:pt modelId="{9EC981E6-8D75-4F33-A363-2424CB5B5B5B}" type="pres">
      <dgm:prSet presAssocID="{B7B0C3F1-462D-415C-875D-4BC37B74928A}" presName="Child1Accent2" presStyleLbl="alignNode1" presStyleIdx="32" presStyleCnt="60"/>
      <dgm:spPr/>
    </dgm:pt>
    <dgm:pt modelId="{288D9291-7C27-49A1-882D-97901EB51089}" type="pres">
      <dgm:prSet presAssocID="{B7B0C3F1-462D-415C-875D-4BC37B74928A}" presName="Child1Accent3" presStyleLbl="alignNode1" presStyleIdx="33" presStyleCnt="60"/>
      <dgm:spPr/>
    </dgm:pt>
    <dgm:pt modelId="{475C9E8F-13B4-43CE-B223-5D2FEED51D67}" type="pres">
      <dgm:prSet presAssocID="{B7B0C3F1-462D-415C-875D-4BC37B74928A}" presName="Child1Accent4" presStyleLbl="alignNode1" presStyleIdx="34" presStyleCnt="60"/>
      <dgm:spPr/>
    </dgm:pt>
    <dgm:pt modelId="{5AF17F94-F986-4233-BA02-4260D73E1CB9}" type="pres">
      <dgm:prSet presAssocID="{B7B0C3F1-462D-415C-875D-4BC37B74928A}" presName="Child1Accent5" presStyleLbl="alignNode1" presStyleIdx="35" presStyleCnt="60"/>
      <dgm:spPr/>
    </dgm:pt>
    <dgm:pt modelId="{69A8BFA5-6B45-4AD9-AB0E-A6693C872B64}" type="pres">
      <dgm:prSet presAssocID="{B7B0C3F1-462D-415C-875D-4BC37B74928A}" presName="Child1Accent6" presStyleLbl="alignNode1" presStyleIdx="36" presStyleCnt="60"/>
      <dgm:spPr/>
    </dgm:pt>
    <dgm:pt modelId="{64E26ED3-914B-417B-9E13-BD38C6DA6B0E}" type="pres">
      <dgm:prSet presAssocID="{B7B0C3F1-462D-415C-875D-4BC37B74928A}" presName="Child1Accent7" presStyleLbl="alignNode1" presStyleIdx="37" presStyleCnt="60"/>
      <dgm:spPr/>
    </dgm:pt>
    <dgm:pt modelId="{A2377E03-DBFF-42B1-AC0B-D48AB9DD54B6}" type="pres">
      <dgm:prSet presAssocID="{B7B0C3F1-462D-415C-875D-4BC37B74928A}" presName="Child1Accent8" presStyleLbl="alignNode1" presStyleIdx="38" presStyleCnt="60"/>
      <dgm:spPr/>
    </dgm:pt>
    <dgm:pt modelId="{960976D4-394E-4F64-BF44-33AD9B2D569E}" type="pres">
      <dgm:prSet presAssocID="{B7B0C3F1-462D-415C-875D-4BC37B74928A}" presName="Child1Accent9" presStyleLbl="alignNode1" presStyleIdx="39" presStyleCnt="60"/>
      <dgm:spPr/>
    </dgm:pt>
    <dgm:pt modelId="{0F27F79E-AD80-481B-93B2-A242D03A4244}" type="pres">
      <dgm:prSet presAssocID="{B7B0C3F1-462D-415C-875D-4BC37B74928A}" presName="Child1" presStyleLbl="revTx" presStyleIdx="1" presStyleCnt="3">
        <dgm:presLayoutVars>
          <dgm:chMax/>
          <dgm:chPref val="0"/>
          <dgm:bulletEnabled val="1"/>
        </dgm:presLayoutVars>
      </dgm:prSet>
      <dgm:spPr/>
    </dgm:pt>
    <dgm:pt modelId="{1B531EF9-723C-4768-8088-DA239F304CD1}" type="pres">
      <dgm:prSet presAssocID="{DF4FAB2D-D2F6-4F39-9FB2-211A0CE3D4B2}" presName="sibTrans" presStyleCnt="0"/>
      <dgm:spPr/>
    </dgm:pt>
    <dgm:pt modelId="{CEF906E5-2183-41D5-B92D-AABC556401FC}" type="pres">
      <dgm:prSet presAssocID="{72015CAF-9724-4295-956F-B5C305B625AA}" presName="composite" presStyleCnt="0"/>
      <dgm:spPr/>
    </dgm:pt>
    <dgm:pt modelId="{DF3391C5-B70F-428C-B2C5-741A40FDCD3B}" type="pres">
      <dgm:prSet presAssocID="{72015CAF-9724-4295-956F-B5C305B625AA}" presName="ParentAccent1" presStyleLbl="alignNode1" presStyleIdx="40" presStyleCnt="60"/>
      <dgm:spPr/>
    </dgm:pt>
    <dgm:pt modelId="{3183ADAB-5A12-4B1A-8DDA-D739C2ED7AF9}" type="pres">
      <dgm:prSet presAssocID="{72015CAF-9724-4295-956F-B5C305B625AA}" presName="ParentAccent2" presStyleLbl="alignNode1" presStyleIdx="41" presStyleCnt="60"/>
      <dgm:spPr/>
    </dgm:pt>
    <dgm:pt modelId="{DF028D6E-B763-4C7A-A24F-0162EFFA4EAF}" type="pres">
      <dgm:prSet presAssocID="{72015CAF-9724-4295-956F-B5C305B625AA}" presName="ParentAccent3" presStyleLbl="alignNode1" presStyleIdx="42" presStyleCnt="60"/>
      <dgm:spPr/>
    </dgm:pt>
    <dgm:pt modelId="{0A0F5490-B886-49EB-9F2B-882F8CCA8FA8}" type="pres">
      <dgm:prSet presAssocID="{72015CAF-9724-4295-956F-B5C305B625AA}" presName="ParentAccent4" presStyleLbl="alignNode1" presStyleIdx="43" presStyleCnt="60"/>
      <dgm:spPr/>
    </dgm:pt>
    <dgm:pt modelId="{424458A2-914E-4906-BFC5-C4146EBD7DC2}" type="pres">
      <dgm:prSet presAssocID="{72015CAF-9724-4295-956F-B5C305B625AA}" presName="ParentAccent5" presStyleLbl="alignNode1" presStyleIdx="44" presStyleCnt="60"/>
      <dgm:spPr/>
    </dgm:pt>
    <dgm:pt modelId="{3FAC86E4-D74B-4864-BD7B-E365517A7441}" type="pres">
      <dgm:prSet presAssocID="{72015CAF-9724-4295-956F-B5C305B625AA}" presName="ParentAccent6" presStyleLbl="alignNode1" presStyleIdx="45" presStyleCnt="60"/>
      <dgm:spPr/>
    </dgm:pt>
    <dgm:pt modelId="{871FAE74-C5C5-425F-ACA8-676F721B6288}" type="pres">
      <dgm:prSet presAssocID="{72015CAF-9724-4295-956F-B5C305B625AA}" presName="ParentAccent7" presStyleLbl="alignNode1" presStyleIdx="46" presStyleCnt="60"/>
      <dgm:spPr/>
    </dgm:pt>
    <dgm:pt modelId="{4EC45094-3783-4C70-8D58-3720CDABED8D}" type="pres">
      <dgm:prSet presAssocID="{72015CAF-9724-4295-956F-B5C305B625AA}" presName="ParentAccent8" presStyleLbl="alignNode1" presStyleIdx="47" presStyleCnt="60"/>
      <dgm:spPr/>
    </dgm:pt>
    <dgm:pt modelId="{EDC28B21-601B-4230-819D-097CA529B913}" type="pres">
      <dgm:prSet presAssocID="{72015CAF-9724-4295-956F-B5C305B625AA}" presName="ParentAccent9" presStyleLbl="alignNode1" presStyleIdx="48" presStyleCnt="60"/>
      <dgm:spPr/>
    </dgm:pt>
    <dgm:pt modelId="{4A0E102B-AB61-45C8-81E7-3541A9EA9634}" type="pres">
      <dgm:prSet presAssocID="{72015CAF-9724-4295-956F-B5C305B625AA}" presName="ParentAccent10" presStyleLbl="alignNode1" presStyleIdx="49" presStyleCnt="60"/>
      <dgm:spPr/>
    </dgm:pt>
    <dgm:pt modelId="{CEA95F8D-2AF7-4F10-A8CA-BB6E14C4E321}" type="pres">
      <dgm:prSet presAssocID="{72015CAF-9724-4295-956F-B5C305B625AA}" presName="Parent" presStyleLbl="alignNode1" presStyleIdx="50" presStyleCnt="60">
        <dgm:presLayoutVars>
          <dgm:chMax val="5"/>
          <dgm:chPref val="3"/>
          <dgm:bulletEnabled val="1"/>
        </dgm:presLayoutVars>
      </dgm:prSet>
      <dgm:spPr/>
    </dgm:pt>
    <dgm:pt modelId="{0D49687F-95CB-4FA7-BC9A-638D5226BE54}" type="pres">
      <dgm:prSet presAssocID="{E1A0557A-5387-4A60-9A65-4F66261217C9}" presName="Child1Accent1" presStyleLbl="alignNode1" presStyleIdx="51" presStyleCnt="60"/>
      <dgm:spPr/>
    </dgm:pt>
    <dgm:pt modelId="{D734C120-C017-473E-BD8F-9AB19AA7D0DE}" type="pres">
      <dgm:prSet presAssocID="{E1A0557A-5387-4A60-9A65-4F66261217C9}" presName="Child1Accent2" presStyleLbl="alignNode1" presStyleIdx="52" presStyleCnt="60"/>
      <dgm:spPr/>
    </dgm:pt>
    <dgm:pt modelId="{F517281B-61E3-42C9-8064-030B06AA59DE}" type="pres">
      <dgm:prSet presAssocID="{E1A0557A-5387-4A60-9A65-4F66261217C9}" presName="Child1Accent3" presStyleLbl="alignNode1" presStyleIdx="53" presStyleCnt="60"/>
      <dgm:spPr/>
    </dgm:pt>
    <dgm:pt modelId="{3E8EE589-132E-41EA-B41B-FA9A6F932FE2}" type="pres">
      <dgm:prSet presAssocID="{E1A0557A-5387-4A60-9A65-4F66261217C9}" presName="Child1Accent4" presStyleLbl="alignNode1" presStyleIdx="54" presStyleCnt="60"/>
      <dgm:spPr/>
    </dgm:pt>
    <dgm:pt modelId="{2D3DE98C-41B4-4C52-95DD-B395AAC56BEB}" type="pres">
      <dgm:prSet presAssocID="{E1A0557A-5387-4A60-9A65-4F66261217C9}" presName="Child1Accent5" presStyleLbl="alignNode1" presStyleIdx="55" presStyleCnt="60"/>
      <dgm:spPr/>
    </dgm:pt>
    <dgm:pt modelId="{25C6EFF5-A7D3-4D69-BBE3-2B152DEE71A7}" type="pres">
      <dgm:prSet presAssocID="{E1A0557A-5387-4A60-9A65-4F66261217C9}" presName="Child1Accent6" presStyleLbl="alignNode1" presStyleIdx="56" presStyleCnt="60"/>
      <dgm:spPr/>
    </dgm:pt>
    <dgm:pt modelId="{99C9D219-ADB3-418B-A36F-8902FD651F2F}" type="pres">
      <dgm:prSet presAssocID="{E1A0557A-5387-4A60-9A65-4F66261217C9}" presName="Child1Accent7" presStyleLbl="alignNode1" presStyleIdx="57" presStyleCnt="60"/>
      <dgm:spPr/>
    </dgm:pt>
    <dgm:pt modelId="{AAEDE540-93F7-45C7-BACE-0F66D4D5243B}" type="pres">
      <dgm:prSet presAssocID="{E1A0557A-5387-4A60-9A65-4F66261217C9}" presName="Child1Accent8" presStyleLbl="alignNode1" presStyleIdx="58" presStyleCnt="60"/>
      <dgm:spPr/>
    </dgm:pt>
    <dgm:pt modelId="{A4721B40-CFA7-4A51-83BE-01A13A2B9467}" type="pres">
      <dgm:prSet presAssocID="{E1A0557A-5387-4A60-9A65-4F66261217C9}" presName="Child1Accent9" presStyleLbl="alignNode1" presStyleIdx="59" presStyleCnt="60"/>
      <dgm:spPr/>
    </dgm:pt>
    <dgm:pt modelId="{9C28802D-CC68-4529-AF17-76970FE50EFB}" type="pres">
      <dgm:prSet presAssocID="{E1A0557A-5387-4A60-9A65-4F66261217C9}" presName="Child1" presStyleLbl="revTx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54EAA422-C80F-4D3F-9C5A-A14FF3D5518B}" type="presOf" srcId="{B7B0C3F1-462D-415C-875D-4BC37B74928A}" destId="{0F27F79E-AD80-481B-93B2-A242D03A4244}" srcOrd="0" destOrd="0" presId="urn:microsoft.com/office/officeart/2011/layout/ConvergingText"/>
    <dgm:cxn modelId="{4B14C13F-7C49-4C06-9D9B-F51BF16D234D}" type="presOf" srcId="{015E92E2-09C8-45A6-A3E4-BBF4EB6CCD9E}" destId="{4B32B18E-4740-4D90-B6BF-20371F83FBCE}" srcOrd="0" destOrd="0" presId="urn:microsoft.com/office/officeart/2011/layout/ConvergingText"/>
    <dgm:cxn modelId="{B81EC36D-B022-4B4D-BB8C-5DEF4BD13C3A}" type="presOf" srcId="{E1A0557A-5387-4A60-9A65-4F66261217C9}" destId="{9C28802D-CC68-4529-AF17-76970FE50EFB}" srcOrd="0" destOrd="0" presId="urn:microsoft.com/office/officeart/2011/layout/ConvergingText"/>
    <dgm:cxn modelId="{EAEF7F71-989C-4E98-B7B7-11EC3F9BF816}" type="presOf" srcId="{72015CAF-9724-4295-956F-B5C305B625AA}" destId="{CEA95F8D-2AF7-4F10-A8CA-BB6E14C4E321}" srcOrd="0" destOrd="0" presId="urn:microsoft.com/office/officeart/2011/layout/ConvergingText"/>
    <dgm:cxn modelId="{AC9D5057-3609-4F0E-8E6F-68B972E846E6}" srcId="{D8B84E08-938A-436F-82D8-E3835E572367}" destId="{B7B0C3F1-462D-415C-875D-4BC37B74928A}" srcOrd="0" destOrd="0" parTransId="{946BC8D5-D8DF-4CA2-9AFA-14B48873D9F1}" sibTransId="{1BF7250B-08A4-46DF-BE1F-54D763981170}"/>
    <dgm:cxn modelId="{806F5092-C463-4196-A2D2-4CD41DE9E495}" srcId="{72015CAF-9724-4295-956F-B5C305B625AA}" destId="{E1A0557A-5387-4A60-9A65-4F66261217C9}" srcOrd="0" destOrd="0" parTransId="{ABED28BF-0845-43C9-80B3-CC8759615788}" sibTransId="{988989C0-8E5B-4BA5-961F-CEBAA65A4127}"/>
    <dgm:cxn modelId="{D14DA892-0380-4FF6-A180-E3A5E181491E}" type="presOf" srcId="{D8B84E08-938A-436F-82D8-E3835E572367}" destId="{3693CEFF-D77F-47C5-89C1-75515350BF10}" srcOrd="0" destOrd="0" presId="urn:microsoft.com/office/officeart/2011/layout/ConvergingText"/>
    <dgm:cxn modelId="{D9541B9D-73D0-4773-A2B5-F3258060E0BA}" srcId="{2CBE3382-B150-4AA6-BC99-D7B5777A3FAE}" destId="{9A037426-A8C1-443D-B9AB-3D9671FA6B2D}" srcOrd="0" destOrd="0" parTransId="{22460D33-0C19-4694-9825-5531758C6F8E}" sibTransId="{65144924-C39F-4906-9EB6-95275F9EC4F8}"/>
    <dgm:cxn modelId="{46251FAF-684E-46BD-85DF-75395C77F776}" srcId="{015E92E2-09C8-45A6-A3E4-BBF4EB6CCD9E}" destId="{D8B84E08-938A-436F-82D8-E3835E572367}" srcOrd="1" destOrd="0" parTransId="{E4C12CC1-CF9C-44B0-83EF-2D3F4ACCC7B5}" sibTransId="{DF4FAB2D-D2F6-4F39-9FB2-211A0CE3D4B2}"/>
    <dgm:cxn modelId="{B6CFC5BC-DD0A-4C98-B3DF-4206E35789FB}" srcId="{015E92E2-09C8-45A6-A3E4-BBF4EB6CCD9E}" destId="{2CBE3382-B150-4AA6-BC99-D7B5777A3FAE}" srcOrd="0" destOrd="0" parTransId="{22FA8105-6950-4A61-8195-B68777E47672}" sibTransId="{6A6A4BDD-4C94-4F9C-B971-767016C9662B}"/>
    <dgm:cxn modelId="{AD98E5C6-86AB-4E21-B88B-D967AA3CF7DD}" srcId="{015E92E2-09C8-45A6-A3E4-BBF4EB6CCD9E}" destId="{72015CAF-9724-4295-956F-B5C305B625AA}" srcOrd="2" destOrd="0" parTransId="{E28F2EEB-CB56-44C3-A6AE-136674D5E241}" sibTransId="{859387ED-F8AB-423B-91CE-6C8276E82AB5}"/>
    <dgm:cxn modelId="{DC1DFFF2-29BD-4761-9632-427831E7E84F}" type="presOf" srcId="{9A037426-A8C1-443D-B9AB-3D9671FA6B2D}" destId="{367922EF-1DE3-49C8-9330-3356F3E31DB0}" srcOrd="0" destOrd="0" presId="urn:microsoft.com/office/officeart/2011/layout/ConvergingText"/>
    <dgm:cxn modelId="{C20265FB-5F42-4263-974F-C643D287379F}" type="presOf" srcId="{2CBE3382-B150-4AA6-BC99-D7B5777A3FAE}" destId="{49F5326F-CDA5-46B3-8587-5E6F91BF9374}" srcOrd="0" destOrd="0" presId="urn:microsoft.com/office/officeart/2011/layout/ConvergingText"/>
    <dgm:cxn modelId="{6C91118D-52C0-4146-8F81-2B8C823ED913}" type="presParOf" srcId="{4B32B18E-4740-4D90-B6BF-20371F83FBCE}" destId="{41CCC7EB-D0D1-4016-963A-47F3D936594C}" srcOrd="0" destOrd="0" presId="urn:microsoft.com/office/officeart/2011/layout/ConvergingText"/>
    <dgm:cxn modelId="{017D4529-E9B5-4461-B9FA-FF3E6848258B}" type="presParOf" srcId="{41CCC7EB-D0D1-4016-963A-47F3D936594C}" destId="{63BA3AB1-CB48-4626-96B7-C652D01F1DF1}" srcOrd="0" destOrd="0" presId="urn:microsoft.com/office/officeart/2011/layout/ConvergingText"/>
    <dgm:cxn modelId="{3825A4C0-6643-44B2-BC2B-CF75FAA3A408}" type="presParOf" srcId="{41CCC7EB-D0D1-4016-963A-47F3D936594C}" destId="{E86B3108-6A16-4D16-9DF8-E10A50B94470}" srcOrd="1" destOrd="0" presId="urn:microsoft.com/office/officeart/2011/layout/ConvergingText"/>
    <dgm:cxn modelId="{CD2555C3-E62C-4C43-8D4F-31197F9C6CC3}" type="presParOf" srcId="{41CCC7EB-D0D1-4016-963A-47F3D936594C}" destId="{6BB9073D-6323-499E-95C6-A44EF86E2182}" srcOrd="2" destOrd="0" presId="urn:microsoft.com/office/officeart/2011/layout/ConvergingText"/>
    <dgm:cxn modelId="{D426BDBE-8D68-480D-8FB9-93EABD548FFA}" type="presParOf" srcId="{41CCC7EB-D0D1-4016-963A-47F3D936594C}" destId="{F3D7BCE8-B690-491F-8CFF-7C79479FB3FB}" srcOrd="3" destOrd="0" presId="urn:microsoft.com/office/officeart/2011/layout/ConvergingText"/>
    <dgm:cxn modelId="{5EE00B76-88D3-421C-B28E-23DB448A7069}" type="presParOf" srcId="{41CCC7EB-D0D1-4016-963A-47F3D936594C}" destId="{C0A8656D-264F-4439-B819-AD80CA3C43B3}" srcOrd="4" destOrd="0" presId="urn:microsoft.com/office/officeart/2011/layout/ConvergingText"/>
    <dgm:cxn modelId="{024439DA-29F0-49EE-BFF3-F3B92516D604}" type="presParOf" srcId="{41CCC7EB-D0D1-4016-963A-47F3D936594C}" destId="{C3091FFD-552A-449F-89F5-C80B28A6EA9D}" srcOrd="5" destOrd="0" presId="urn:microsoft.com/office/officeart/2011/layout/ConvergingText"/>
    <dgm:cxn modelId="{E5555173-A6C8-460F-96CF-CBF7F3E21FB2}" type="presParOf" srcId="{41CCC7EB-D0D1-4016-963A-47F3D936594C}" destId="{3D65C900-077A-4661-AA5D-D0A2922DC092}" srcOrd="6" destOrd="0" presId="urn:microsoft.com/office/officeart/2011/layout/ConvergingText"/>
    <dgm:cxn modelId="{BC41474A-E60C-4845-A267-CA28B850852F}" type="presParOf" srcId="{41CCC7EB-D0D1-4016-963A-47F3D936594C}" destId="{63DF023B-E9FD-462B-9CC0-0BEFD6E70F4F}" srcOrd="7" destOrd="0" presId="urn:microsoft.com/office/officeart/2011/layout/ConvergingText"/>
    <dgm:cxn modelId="{2C876B90-0E50-4E90-97E0-F89F9BDA6719}" type="presParOf" srcId="{41CCC7EB-D0D1-4016-963A-47F3D936594C}" destId="{561569A9-2F05-4A95-BA89-468252B9F28E}" srcOrd="8" destOrd="0" presId="urn:microsoft.com/office/officeart/2011/layout/ConvergingText"/>
    <dgm:cxn modelId="{38866AF6-1AE2-4203-BE37-144370C746DE}" type="presParOf" srcId="{41CCC7EB-D0D1-4016-963A-47F3D936594C}" destId="{E6F7190A-BC6A-4C98-B3EC-8CE05242EB08}" srcOrd="9" destOrd="0" presId="urn:microsoft.com/office/officeart/2011/layout/ConvergingText"/>
    <dgm:cxn modelId="{FC3D0570-640B-486B-B9CB-9299427CA0D7}" type="presParOf" srcId="{41CCC7EB-D0D1-4016-963A-47F3D936594C}" destId="{49F5326F-CDA5-46B3-8587-5E6F91BF9374}" srcOrd="10" destOrd="0" presId="urn:microsoft.com/office/officeart/2011/layout/ConvergingText"/>
    <dgm:cxn modelId="{CCA323C2-127B-49B0-BCCA-2DD6DBDB0E61}" type="presParOf" srcId="{41CCC7EB-D0D1-4016-963A-47F3D936594C}" destId="{DFDF75F9-EB48-4B88-B4F6-8AE0D8E74818}" srcOrd="11" destOrd="0" presId="urn:microsoft.com/office/officeart/2011/layout/ConvergingText"/>
    <dgm:cxn modelId="{5F02D574-0571-44BD-91A0-F3688F0C8D2D}" type="presParOf" srcId="{41CCC7EB-D0D1-4016-963A-47F3D936594C}" destId="{4D40882E-84DC-4B47-8FD9-8896276D6900}" srcOrd="12" destOrd="0" presId="urn:microsoft.com/office/officeart/2011/layout/ConvergingText"/>
    <dgm:cxn modelId="{05674599-FB5B-46D6-B610-BBA0995C762B}" type="presParOf" srcId="{41CCC7EB-D0D1-4016-963A-47F3D936594C}" destId="{FBB4C7CB-C9F2-4B8A-926C-E9FF9913970B}" srcOrd="13" destOrd="0" presId="urn:microsoft.com/office/officeart/2011/layout/ConvergingText"/>
    <dgm:cxn modelId="{77DEA306-1A38-4B52-BCED-46DC0B4CB119}" type="presParOf" srcId="{41CCC7EB-D0D1-4016-963A-47F3D936594C}" destId="{ED64BF9D-4BC9-4696-9EA8-191C65BEEA6A}" srcOrd="14" destOrd="0" presId="urn:microsoft.com/office/officeart/2011/layout/ConvergingText"/>
    <dgm:cxn modelId="{63D4ECA5-7956-4A88-8F44-5194A6FD6C98}" type="presParOf" srcId="{41CCC7EB-D0D1-4016-963A-47F3D936594C}" destId="{5ADDBB85-D46A-41DF-8BC6-DF953536E522}" srcOrd="15" destOrd="0" presId="urn:microsoft.com/office/officeart/2011/layout/ConvergingText"/>
    <dgm:cxn modelId="{611AFE4C-4656-4065-9EB1-15F2FD1F80D6}" type="presParOf" srcId="{41CCC7EB-D0D1-4016-963A-47F3D936594C}" destId="{4C0E5A02-059E-4A60-9CA5-C5675C7E9FD2}" srcOrd="16" destOrd="0" presId="urn:microsoft.com/office/officeart/2011/layout/ConvergingText"/>
    <dgm:cxn modelId="{AF3AD20C-9EB7-4C25-AC03-5FA853FC3426}" type="presParOf" srcId="{41CCC7EB-D0D1-4016-963A-47F3D936594C}" destId="{A645E1EC-B81C-49AD-9709-8DD01D4CCB99}" srcOrd="17" destOrd="0" presId="urn:microsoft.com/office/officeart/2011/layout/ConvergingText"/>
    <dgm:cxn modelId="{FCC25271-B85B-492A-8A5F-D4468F3EFDD1}" type="presParOf" srcId="{41CCC7EB-D0D1-4016-963A-47F3D936594C}" destId="{74839EA7-DBB9-49ED-B792-71D9845DAC25}" srcOrd="18" destOrd="0" presId="urn:microsoft.com/office/officeart/2011/layout/ConvergingText"/>
    <dgm:cxn modelId="{B739CB6D-D774-4220-BEC6-FC6D457C2597}" type="presParOf" srcId="{41CCC7EB-D0D1-4016-963A-47F3D936594C}" destId="{2C8FA149-23D3-44A0-B4DA-EBBBECD8B851}" srcOrd="19" destOrd="0" presId="urn:microsoft.com/office/officeart/2011/layout/ConvergingText"/>
    <dgm:cxn modelId="{7841288D-32BF-4F34-B03C-EE5516C44C99}" type="presParOf" srcId="{41CCC7EB-D0D1-4016-963A-47F3D936594C}" destId="{367922EF-1DE3-49C8-9330-3356F3E31DB0}" srcOrd="20" destOrd="0" presId="urn:microsoft.com/office/officeart/2011/layout/ConvergingText"/>
    <dgm:cxn modelId="{65FDA3B2-F1FC-4ED4-9457-4CB98E6667E9}" type="presParOf" srcId="{4B32B18E-4740-4D90-B6BF-20371F83FBCE}" destId="{F10CC7EE-05F6-466A-A434-0BA5780F7847}" srcOrd="1" destOrd="0" presId="urn:microsoft.com/office/officeart/2011/layout/ConvergingText"/>
    <dgm:cxn modelId="{C79D7EB3-0944-464A-A092-4CD5A68792F8}" type="presParOf" srcId="{4B32B18E-4740-4D90-B6BF-20371F83FBCE}" destId="{79F0AE87-9626-4AF6-A721-D86142885218}" srcOrd="2" destOrd="0" presId="urn:microsoft.com/office/officeart/2011/layout/ConvergingText"/>
    <dgm:cxn modelId="{638B0E4B-5E21-4BB5-94DB-594E8F87EFBB}" type="presParOf" srcId="{79F0AE87-9626-4AF6-A721-D86142885218}" destId="{2DB32D36-7EB0-40B2-BCC6-955FAA83A037}" srcOrd="0" destOrd="0" presId="urn:microsoft.com/office/officeart/2011/layout/ConvergingText"/>
    <dgm:cxn modelId="{E4C08F95-634F-4E7B-BAC7-96BD095ADEB5}" type="presParOf" srcId="{79F0AE87-9626-4AF6-A721-D86142885218}" destId="{630D8269-FCA2-4978-A6DD-42F2DD67BD88}" srcOrd="1" destOrd="0" presId="urn:microsoft.com/office/officeart/2011/layout/ConvergingText"/>
    <dgm:cxn modelId="{20D36B2D-7A88-45C1-8D39-BCEF428C7FDF}" type="presParOf" srcId="{79F0AE87-9626-4AF6-A721-D86142885218}" destId="{3B3ADE84-0F02-443A-8A63-5D9046B92B07}" srcOrd="2" destOrd="0" presId="urn:microsoft.com/office/officeart/2011/layout/ConvergingText"/>
    <dgm:cxn modelId="{100BF09A-6952-4E12-A60A-003A1D2B11B4}" type="presParOf" srcId="{79F0AE87-9626-4AF6-A721-D86142885218}" destId="{1502308C-598B-4E34-92A2-99D1413CA6CD}" srcOrd="3" destOrd="0" presId="urn:microsoft.com/office/officeart/2011/layout/ConvergingText"/>
    <dgm:cxn modelId="{BC25B45C-C8BE-4BA8-8A96-85AEC998094F}" type="presParOf" srcId="{79F0AE87-9626-4AF6-A721-D86142885218}" destId="{022BA320-577F-4D53-8F84-7D783DDD7D52}" srcOrd="4" destOrd="0" presId="urn:microsoft.com/office/officeart/2011/layout/ConvergingText"/>
    <dgm:cxn modelId="{826057FC-578E-4447-B6A6-064330E20E96}" type="presParOf" srcId="{79F0AE87-9626-4AF6-A721-D86142885218}" destId="{0BB83C8E-137F-4EE6-BE69-99E03BFE402A}" srcOrd="5" destOrd="0" presId="urn:microsoft.com/office/officeart/2011/layout/ConvergingText"/>
    <dgm:cxn modelId="{B307B4CD-B65E-476B-931B-200DFFAE2DA8}" type="presParOf" srcId="{79F0AE87-9626-4AF6-A721-D86142885218}" destId="{B458E78C-2144-4338-AF0B-2EADE5B6AA11}" srcOrd="6" destOrd="0" presId="urn:microsoft.com/office/officeart/2011/layout/ConvergingText"/>
    <dgm:cxn modelId="{4FEFBEB8-CC78-4040-827E-344B39F5D4E0}" type="presParOf" srcId="{79F0AE87-9626-4AF6-A721-D86142885218}" destId="{D14E2C90-C519-4969-8F3E-0B8B4F9EB500}" srcOrd="7" destOrd="0" presId="urn:microsoft.com/office/officeart/2011/layout/ConvergingText"/>
    <dgm:cxn modelId="{239A8876-7CAA-47DB-9E18-ACB0B76835C3}" type="presParOf" srcId="{79F0AE87-9626-4AF6-A721-D86142885218}" destId="{1BCFA369-DDA9-42B3-A66B-220FBB1A07B5}" srcOrd="8" destOrd="0" presId="urn:microsoft.com/office/officeart/2011/layout/ConvergingText"/>
    <dgm:cxn modelId="{51E813B5-B875-4226-98A7-54FCA810C588}" type="presParOf" srcId="{79F0AE87-9626-4AF6-A721-D86142885218}" destId="{82C8CEAB-23A2-4DBC-8404-5F8CD81358EA}" srcOrd="9" destOrd="0" presId="urn:microsoft.com/office/officeart/2011/layout/ConvergingText"/>
    <dgm:cxn modelId="{7A8F7B53-8EFF-4FA2-9315-4341039EC588}" type="presParOf" srcId="{79F0AE87-9626-4AF6-A721-D86142885218}" destId="{3693CEFF-D77F-47C5-89C1-75515350BF10}" srcOrd="10" destOrd="0" presId="urn:microsoft.com/office/officeart/2011/layout/ConvergingText"/>
    <dgm:cxn modelId="{37B9C209-54BE-4C04-9942-ABA7F3E7C31A}" type="presParOf" srcId="{79F0AE87-9626-4AF6-A721-D86142885218}" destId="{434A2D9A-B68C-4086-A6D2-E4F7563E2B74}" srcOrd="11" destOrd="0" presId="urn:microsoft.com/office/officeart/2011/layout/ConvergingText"/>
    <dgm:cxn modelId="{B685B7E9-6FC4-4527-9552-F4B39B07DDB5}" type="presParOf" srcId="{79F0AE87-9626-4AF6-A721-D86142885218}" destId="{9EC981E6-8D75-4F33-A363-2424CB5B5B5B}" srcOrd="12" destOrd="0" presId="urn:microsoft.com/office/officeart/2011/layout/ConvergingText"/>
    <dgm:cxn modelId="{F716781A-C351-4024-82E7-791F1E3CC192}" type="presParOf" srcId="{79F0AE87-9626-4AF6-A721-D86142885218}" destId="{288D9291-7C27-49A1-882D-97901EB51089}" srcOrd="13" destOrd="0" presId="urn:microsoft.com/office/officeart/2011/layout/ConvergingText"/>
    <dgm:cxn modelId="{3381C00E-DD69-4876-ACC4-E950485977B1}" type="presParOf" srcId="{79F0AE87-9626-4AF6-A721-D86142885218}" destId="{475C9E8F-13B4-43CE-B223-5D2FEED51D67}" srcOrd="14" destOrd="0" presId="urn:microsoft.com/office/officeart/2011/layout/ConvergingText"/>
    <dgm:cxn modelId="{C86D0266-921D-4729-AE5A-CC05FC543341}" type="presParOf" srcId="{79F0AE87-9626-4AF6-A721-D86142885218}" destId="{5AF17F94-F986-4233-BA02-4260D73E1CB9}" srcOrd="15" destOrd="0" presId="urn:microsoft.com/office/officeart/2011/layout/ConvergingText"/>
    <dgm:cxn modelId="{B3EF2148-5113-4BEF-AA3D-023DC1BDAF31}" type="presParOf" srcId="{79F0AE87-9626-4AF6-A721-D86142885218}" destId="{69A8BFA5-6B45-4AD9-AB0E-A6693C872B64}" srcOrd="16" destOrd="0" presId="urn:microsoft.com/office/officeart/2011/layout/ConvergingText"/>
    <dgm:cxn modelId="{D514F89E-ACF0-4014-9C41-34182EF61167}" type="presParOf" srcId="{79F0AE87-9626-4AF6-A721-D86142885218}" destId="{64E26ED3-914B-417B-9E13-BD38C6DA6B0E}" srcOrd="17" destOrd="0" presId="urn:microsoft.com/office/officeart/2011/layout/ConvergingText"/>
    <dgm:cxn modelId="{365C64E1-788B-44E2-B9F9-5B9025BF325E}" type="presParOf" srcId="{79F0AE87-9626-4AF6-A721-D86142885218}" destId="{A2377E03-DBFF-42B1-AC0B-D48AB9DD54B6}" srcOrd="18" destOrd="0" presId="urn:microsoft.com/office/officeart/2011/layout/ConvergingText"/>
    <dgm:cxn modelId="{9EF1E6CD-5FCF-4E73-8F97-90B66098925F}" type="presParOf" srcId="{79F0AE87-9626-4AF6-A721-D86142885218}" destId="{960976D4-394E-4F64-BF44-33AD9B2D569E}" srcOrd="19" destOrd="0" presId="urn:microsoft.com/office/officeart/2011/layout/ConvergingText"/>
    <dgm:cxn modelId="{4A26059A-17CD-4134-97A7-9F1D645D6412}" type="presParOf" srcId="{79F0AE87-9626-4AF6-A721-D86142885218}" destId="{0F27F79E-AD80-481B-93B2-A242D03A4244}" srcOrd="20" destOrd="0" presId="urn:microsoft.com/office/officeart/2011/layout/ConvergingText"/>
    <dgm:cxn modelId="{F75DCFF8-18CB-4A6D-933C-8990F56A63B7}" type="presParOf" srcId="{4B32B18E-4740-4D90-B6BF-20371F83FBCE}" destId="{1B531EF9-723C-4768-8088-DA239F304CD1}" srcOrd="3" destOrd="0" presId="urn:microsoft.com/office/officeart/2011/layout/ConvergingText"/>
    <dgm:cxn modelId="{6EFA700F-8C72-4085-A29C-2F7F9774991A}" type="presParOf" srcId="{4B32B18E-4740-4D90-B6BF-20371F83FBCE}" destId="{CEF906E5-2183-41D5-B92D-AABC556401FC}" srcOrd="4" destOrd="0" presId="urn:microsoft.com/office/officeart/2011/layout/ConvergingText"/>
    <dgm:cxn modelId="{86855FF3-3CFF-414B-8E8C-BD2F021865E9}" type="presParOf" srcId="{CEF906E5-2183-41D5-B92D-AABC556401FC}" destId="{DF3391C5-B70F-428C-B2C5-741A40FDCD3B}" srcOrd="0" destOrd="0" presId="urn:microsoft.com/office/officeart/2011/layout/ConvergingText"/>
    <dgm:cxn modelId="{4BF11840-F188-4513-9153-F6C682DD8435}" type="presParOf" srcId="{CEF906E5-2183-41D5-B92D-AABC556401FC}" destId="{3183ADAB-5A12-4B1A-8DDA-D739C2ED7AF9}" srcOrd="1" destOrd="0" presId="urn:microsoft.com/office/officeart/2011/layout/ConvergingText"/>
    <dgm:cxn modelId="{BECF6453-7931-4EBA-B7E7-767D5C8560A4}" type="presParOf" srcId="{CEF906E5-2183-41D5-B92D-AABC556401FC}" destId="{DF028D6E-B763-4C7A-A24F-0162EFFA4EAF}" srcOrd="2" destOrd="0" presId="urn:microsoft.com/office/officeart/2011/layout/ConvergingText"/>
    <dgm:cxn modelId="{FE50E3B1-60E3-4CEF-A6E0-85EAD047911B}" type="presParOf" srcId="{CEF906E5-2183-41D5-B92D-AABC556401FC}" destId="{0A0F5490-B886-49EB-9F2B-882F8CCA8FA8}" srcOrd="3" destOrd="0" presId="urn:microsoft.com/office/officeart/2011/layout/ConvergingText"/>
    <dgm:cxn modelId="{0CE215DA-2DAB-46AD-B26D-4C9FAAF4727C}" type="presParOf" srcId="{CEF906E5-2183-41D5-B92D-AABC556401FC}" destId="{424458A2-914E-4906-BFC5-C4146EBD7DC2}" srcOrd="4" destOrd="0" presId="urn:microsoft.com/office/officeart/2011/layout/ConvergingText"/>
    <dgm:cxn modelId="{A5AEEE4D-F5F8-4441-827F-A4F18B1660E3}" type="presParOf" srcId="{CEF906E5-2183-41D5-B92D-AABC556401FC}" destId="{3FAC86E4-D74B-4864-BD7B-E365517A7441}" srcOrd="5" destOrd="0" presId="urn:microsoft.com/office/officeart/2011/layout/ConvergingText"/>
    <dgm:cxn modelId="{613C295C-C6EF-4E47-8E16-1539FF034986}" type="presParOf" srcId="{CEF906E5-2183-41D5-B92D-AABC556401FC}" destId="{871FAE74-C5C5-425F-ACA8-676F721B6288}" srcOrd="6" destOrd="0" presId="urn:microsoft.com/office/officeart/2011/layout/ConvergingText"/>
    <dgm:cxn modelId="{000C467B-9F86-46C6-A54B-FC0F9A62F8E5}" type="presParOf" srcId="{CEF906E5-2183-41D5-B92D-AABC556401FC}" destId="{4EC45094-3783-4C70-8D58-3720CDABED8D}" srcOrd="7" destOrd="0" presId="urn:microsoft.com/office/officeart/2011/layout/ConvergingText"/>
    <dgm:cxn modelId="{59948086-E43A-40FB-A783-E3511C5E2D17}" type="presParOf" srcId="{CEF906E5-2183-41D5-B92D-AABC556401FC}" destId="{EDC28B21-601B-4230-819D-097CA529B913}" srcOrd="8" destOrd="0" presId="urn:microsoft.com/office/officeart/2011/layout/ConvergingText"/>
    <dgm:cxn modelId="{2C77AF15-4FDE-41CE-94B7-6C10949F4CCA}" type="presParOf" srcId="{CEF906E5-2183-41D5-B92D-AABC556401FC}" destId="{4A0E102B-AB61-45C8-81E7-3541A9EA9634}" srcOrd="9" destOrd="0" presId="urn:microsoft.com/office/officeart/2011/layout/ConvergingText"/>
    <dgm:cxn modelId="{149810E2-D830-4AB3-95E1-69E3A0ABAD7D}" type="presParOf" srcId="{CEF906E5-2183-41D5-B92D-AABC556401FC}" destId="{CEA95F8D-2AF7-4F10-A8CA-BB6E14C4E321}" srcOrd="10" destOrd="0" presId="urn:microsoft.com/office/officeart/2011/layout/ConvergingText"/>
    <dgm:cxn modelId="{279CCF4B-1B85-42DD-AC58-FBD9DEB17D78}" type="presParOf" srcId="{CEF906E5-2183-41D5-B92D-AABC556401FC}" destId="{0D49687F-95CB-4FA7-BC9A-638D5226BE54}" srcOrd="11" destOrd="0" presId="urn:microsoft.com/office/officeart/2011/layout/ConvergingText"/>
    <dgm:cxn modelId="{AB7005C7-402B-4FEF-85CE-EDA8EC7E14FA}" type="presParOf" srcId="{CEF906E5-2183-41D5-B92D-AABC556401FC}" destId="{D734C120-C017-473E-BD8F-9AB19AA7D0DE}" srcOrd="12" destOrd="0" presId="urn:microsoft.com/office/officeart/2011/layout/ConvergingText"/>
    <dgm:cxn modelId="{D8A24D13-D3B8-40AE-A946-68720E28E2EC}" type="presParOf" srcId="{CEF906E5-2183-41D5-B92D-AABC556401FC}" destId="{F517281B-61E3-42C9-8064-030B06AA59DE}" srcOrd="13" destOrd="0" presId="urn:microsoft.com/office/officeart/2011/layout/ConvergingText"/>
    <dgm:cxn modelId="{BC7A757C-40CD-45C0-9B5F-1D9E606DB729}" type="presParOf" srcId="{CEF906E5-2183-41D5-B92D-AABC556401FC}" destId="{3E8EE589-132E-41EA-B41B-FA9A6F932FE2}" srcOrd="14" destOrd="0" presId="urn:microsoft.com/office/officeart/2011/layout/ConvergingText"/>
    <dgm:cxn modelId="{4F3047FC-B26F-490A-9E79-30EE99DA0865}" type="presParOf" srcId="{CEF906E5-2183-41D5-B92D-AABC556401FC}" destId="{2D3DE98C-41B4-4C52-95DD-B395AAC56BEB}" srcOrd="15" destOrd="0" presId="urn:microsoft.com/office/officeart/2011/layout/ConvergingText"/>
    <dgm:cxn modelId="{F7CC80EA-C94C-42A6-8EC2-28438B883C89}" type="presParOf" srcId="{CEF906E5-2183-41D5-B92D-AABC556401FC}" destId="{25C6EFF5-A7D3-4D69-BBE3-2B152DEE71A7}" srcOrd="16" destOrd="0" presId="urn:microsoft.com/office/officeart/2011/layout/ConvergingText"/>
    <dgm:cxn modelId="{132F1832-9D7C-4AA0-948E-C24590037CFD}" type="presParOf" srcId="{CEF906E5-2183-41D5-B92D-AABC556401FC}" destId="{99C9D219-ADB3-418B-A36F-8902FD651F2F}" srcOrd="17" destOrd="0" presId="urn:microsoft.com/office/officeart/2011/layout/ConvergingText"/>
    <dgm:cxn modelId="{795E8656-3BD9-4746-8D57-7AF23CDF5509}" type="presParOf" srcId="{CEF906E5-2183-41D5-B92D-AABC556401FC}" destId="{AAEDE540-93F7-45C7-BACE-0F66D4D5243B}" srcOrd="18" destOrd="0" presId="urn:microsoft.com/office/officeart/2011/layout/ConvergingText"/>
    <dgm:cxn modelId="{BB84A908-AD42-40DD-BCD6-6C6FAF825C7F}" type="presParOf" srcId="{CEF906E5-2183-41D5-B92D-AABC556401FC}" destId="{A4721B40-CFA7-4A51-83BE-01A13A2B9467}" srcOrd="19" destOrd="0" presId="urn:microsoft.com/office/officeart/2011/layout/ConvergingText"/>
    <dgm:cxn modelId="{F1708263-E326-4A6B-9EFB-10960C70A6B6}" type="presParOf" srcId="{CEF906E5-2183-41D5-B92D-AABC556401FC}" destId="{9C28802D-CC68-4529-AF17-76970FE50EFB}" srcOrd="2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A3AB1-CB48-4626-96B7-C652D01F1DF1}">
      <dsp:nvSpPr>
        <dsp:cNvPr id="0" name=""/>
        <dsp:cNvSpPr/>
      </dsp:nvSpPr>
      <dsp:spPr>
        <a:xfrm>
          <a:off x="2951978" y="83267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6B3108-6A16-4D16-9DF8-E10A50B94470}">
      <dsp:nvSpPr>
        <dsp:cNvPr id="0" name=""/>
        <dsp:cNvSpPr/>
      </dsp:nvSpPr>
      <dsp:spPr>
        <a:xfrm>
          <a:off x="2792127" y="83267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B9073D-6323-499E-95C6-A44EF86E2182}">
      <dsp:nvSpPr>
        <dsp:cNvPr id="0" name=""/>
        <dsp:cNvSpPr/>
      </dsp:nvSpPr>
      <dsp:spPr>
        <a:xfrm>
          <a:off x="2632275" y="83267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D7BCE8-B690-491F-8CFF-7C79479FB3FB}">
      <dsp:nvSpPr>
        <dsp:cNvPr id="0" name=""/>
        <dsp:cNvSpPr/>
      </dsp:nvSpPr>
      <dsp:spPr>
        <a:xfrm>
          <a:off x="2472728" y="83267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8656D-264F-4439-B819-AD80CA3C43B3}">
      <dsp:nvSpPr>
        <dsp:cNvPr id="0" name=""/>
        <dsp:cNvSpPr/>
      </dsp:nvSpPr>
      <dsp:spPr>
        <a:xfrm>
          <a:off x="2312877" y="83267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091FFD-552A-449F-89F5-C80B28A6EA9D}">
      <dsp:nvSpPr>
        <dsp:cNvPr id="0" name=""/>
        <dsp:cNvSpPr/>
      </dsp:nvSpPr>
      <dsp:spPr>
        <a:xfrm>
          <a:off x="2065807" y="789045"/>
          <a:ext cx="174438" cy="1745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65C900-077A-4661-AA5D-D0A2922DC092}">
      <dsp:nvSpPr>
        <dsp:cNvPr id="0" name=""/>
        <dsp:cNvSpPr/>
      </dsp:nvSpPr>
      <dsp:spPr>
        <a:xfrm>
          <a:off x="2809753" y="65242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F023B-E9FD-462B-9CC0-0BEFD6E70F4F}">
      <dsp:nvSpPr>
        <dsp:cNvPr id="0" name=""/>
        <dsp:cNvSpPr/>
      </dsp:nvSpPr>
      <dsp:spPr>
        <a:xfrm>
          <a:off x="2809753" y="1014247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1569A9-2F05-4A95-BA89-468252B9F28E}">
      <dsp:nvSpPr>
        <dsp:cNvPr id="0" name=""/>
        <dsp:cNvSpPr/>
      </dsp:nvSpPr>
      <dsp:spPr>
        <a:xfrm>
          <a:off x="2887551" y="730845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F7190A-BC6A-4C98-B3EC-8CE05242EB08}">
      <dsp:nvSpPr>
        <dsp:cNvPr id="0" name=""/>
        <dsp:cNvSpPr/>
      </dsp:nvSpPr>
      <dsp:spPr>
        <a:xfrm>
          <a:off x="2892717" y="936265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F5326F-CDA5-46B3-8587-5E6F91BF9374}">
      <dsp:nvSpPr>
        <dsp:cNvPr id="0" name=""/>
        <dsp:cNvSpPr/>
      </dsp:nvSpPr>
      <dsp:spPr>
        <a:xfrm>
          <a:off x="1110347" y="434726"/>
          <a:ext cx="883131" cy="8831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OCR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(Vision)</a:t>
          </a:r>
        </a:p>
      </dsp:txBody>
      <dsp:txXfrm>
        <a:off x="1239679" y="564060"/>
        <a:ext cx="624467" cy="624478"/>
      </dsp:txXfrm>
    </dsp:sp>
    <dsp:sp modelId="{DFDF75F9-EB48-4B88-B4F6-8AE0D8E74818}">
      <dsp:nvSpPr>
        <dsp:cNvPr id="0" name=""/>
        <dsp:cNvSpPr/>
      </dsp:nvSpPr>
      <dsp:spPr>
        <a:xfrm>
          <a:off x="863277" y="789045"/>
          <a:ext cx="174438" cy="1745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40882E-84DC-4B47-8FD9-8896276D6900}">
      <dsp:nvSpPr>
        <dsp:cNvPr id="0" name=""/>
        <dsp:cNvSpPr/>
      </dsp:nvSpPr>
      <dsp:spPr>
        <a:xfrm>
          <a:off x="690662" y="83267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4C7CB-C9F2-4B8A-926C-E9FF9913970B}">
      <dsp:nvSpPr>
        <dsp:cNvPr id="0" name=""/>
        <dsp:cNvSpPr/>
      </dsp:nvSpPr>
      <dsp:spPr>
        <a:xfrm>
          <a:off x="518351" y="83267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4BF9D-4BC9-4696-9EA8-191C65BEEA6A}">
      <dsp:nvSpPr>
        <dsp:cNvPr id="0" name=""/>
        <dsp:cNvSpPr/>
      </dsp:nvSpPr>
      <dsp:spPr>
        <a:xfrm>
          <a:off x="345736" y="83267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DDBB85-D46A-41DF-8BC6-DF953536E522}">
      <dsp:nvSpPr>
        <dsp:cNvPr id="0" name=""/>
        <dsp:cNvSpPr/>
      </dsp:nvSpPr>
      <dsp:spPr>
        <a:xfrm>
          <a:off x="173425" y="83267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E5A02-059E-4A60-9CA5-C5675C7E9FD2}">
      <dsp:nvSpPr>
        <dsp:cNvPr id="0" name=""/>
        <dsp:cNvSpPr/>
      </dsp:nvSpPr>
      <dsp:spPr>
        <a:xfrm>
          <a:off x="811" y="83267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7922EF-1DE3-49C8-9330-3356F3E31DB0}">
      <dsp:nvSpPr>
        <dsp:cNvPr id="0" name=""/>
        <dsp:cNvSpPr/>
      </dsp:nvSpPr>
      <dsp:spPr>
        <a:xfrm>
          <a:off x="203" y="609413"/>
          <a:ext cx="773120" cy="224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</a:t>
          </a:r>
        </a:p>
      </dsp:txBody>
      <dsp:txXfrm>
        <a:off x="203" y="609413"/>
        <a:ext cx="773120" cy="224407"/>
      </dsp:txXfrm>
    </dsp:sp>
    <dsp:sp modelId="{2DB32D36-7EB0-40B2-BCC6-955FAA83A037}">
      <dsp:nvSpPr>
        <dsp:cNvPr id="0" name=""/>
        <dsp:cNvSpPr/>
      </dsp:nvSpPr>
      <dsp:spPr>
        <a:xfrm>
          <a:off x="6232877" y="83267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D8269-FCA2-4978-A6DD-42F2DD67BD88}">
      <dsp:nvSpPr>
        <dsp:cNvPr id="0" name=""/>
        <dsp:cNvSpPr/>
      </dsp:nvSpPr>
      <dsp:spPr>
        <a:xfrm>
          <a:off x="6073026" y="83267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3ADE84-0F02-443A-8A63-5D9046B92B07}">
      <dsp:nvSpPr>
        <dsp:cNvPr id="0" name=""/>
        <dsp:cNvSpPr/>
      </dsp:nvSpPr>
      <dsp:spPr>
        <a:xfrm>
          <a:off x="5913175" y="83267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02308C-598B-4E34-92A2-99D1413CA6CD}">
      <dsp:nvSpPr>
        <dsp:cNvPr id="0" name=""/>
        <dsp:cNvSpPr/>
      </dsp:nvSpPr>
      <dsp:spPr>
        <a:xfrm>
          <a:off x="5753628" y="83267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BA320-577F-4D53-8F84-7D783DDD7D52}">
      <dsp:nvSpPr>
        <dsp:cNvPr id="0" name=""/>
        <dsp:cNvSpPr/>
      </dsp:nvSpPr>
      <dsp:spPr>
        <a:xfrm>
          <a:off x="5593776" y="83267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B83C8E-137F-4EE6-BE69-99E03BFE402A}">
      <dsp:nvSpPr>
        <dsp:cNvPr id="0" name=""/>
        <dsp:cNvSpPr/>
      </dsp:nvSpPr>
      <dsp:spPr>
        <a:xfrm>
          <a:off x="5346706" y="789045"/>
          <a:ext cx="174438" cy="1745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8E78C-2144-4338-AF0B-2EADE5B6AA11}">
      <dsp:nvSpPr>
        <dsp:cNvPr id="0" name=""/>
        <dsp:cNvSpPr/>
      </dsp:nvSpPr>
      <dsp:spPr>
        <a:xfrm>
          <a:off x="6090652" y="65242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4E2C90-C519-4969-8F3E-0B8B4F9EB500}">
      <dsp:nvSpPr>
        <dsp:cNvPr id="0" name=""/>
        <dsp:cNvSpPr/>
      </dsp:nvSpPr>
      <dsp:spPr>
        <a:xfrm>
          <a:off x="6090652" y="1014247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CFA369-DDA9-42B3-A66B-220FBB1A07B5}">
      <dsp:nvSpPr>
        <dsp:cNvPr id="0" name=""/>
        <dsp:cNvSpPr/>
      </dsp:nvSpPr>
      <dsp:spPr>
        <a:xfrm>
          <a:off x="6168450" y="730845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8CEAB-23A2-4DBC-8404-5F8CD81358EA}">
      <dsp:nvSpPr>
        <dsp:cNvPr id="0" name=""/>
        <dsp:cNvSpPr/>
      </dsp:nvSpPr>
      <dsp:spPr>
        <a:xfrm>
          <a:off x="6173616" y="936265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93CEFF-D77F-47C5-89C1-75515350BF10}">
      <dsp:nvSpPr>
        <dsp:cNvPr id="0" name=""/>
        <dsp:cNvSpPr/>
      </dsp:nvSpPr>
      <dsp:spPr>
        <a:xfrm>
          <a:off x="4391247" y="434726"/>
          <a:ext cx="883131" cy="8831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Entity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Extraction</a:t>
          </a:r>
        </a:p>
      </dsp:txBody>
      <dsp:txXfrm>
        <a:off x="4520579" y="564060"/>
        <a:ext cx="624467" cy="624478"/>
      </dsp:txXfrm>
    </dsp:sp>
    <dsp:sp modelId="{434A2D9A-B68C-4086-A6D2-E4F7563E2B74}">
      <dsp:nvSpPr>
        <dsp:cNvPr id="0" name=""/>
        <dsp:cNvSpPr/>
      </dsp:nvSpPr>
      <dsp:spPr>
        <a:xfrm>
          <a:off x="4144176" y="789045"/>
          <a:ext cx="174438" cy="1745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981E6-8D75-4F33-A363-2424CB5B5B5B}">
      <dsp:nvSpPr>
        <dsp:cNvPr id="0" name=""/>
        <dsp:cNvSpPr/>
      </dsp:nvSpPr>
      <dsp:spPr>
        <a:xfrm>
          <a:off x="3971561" y="83267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D9291-7C27-49A1-882D-97901EB51089}">
      <dsp:nvSpPr>
        <dsp:cNvPr id="0" name=""/>
        <dsp:cNvSpPr/>
      </dsp:nvSpPr>
      <dsp:spPr>
        <a:xfrm>
          <a:off x="3799250" y="83267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C9E8F-13B4-43CE-B223-5D2FEED51D67}">
      <dsp:nvSpPr>
        <dsp:cNvPr id="0" name=""/>
        <dsp:cNvSpPr/>
      </dsp:nvSpPr>
      <dsp:spPr>
        <a:xfrm>
          <a:off x="3626636" y="83267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F17F94-F986-4233-BA02-4260D73E1CB9}">
      <dsp:nvSpPr>
        <dsp:cNvPr id="0" name=""/>
        <dsp:cNvSpPr/>
      </dsp:nvSpPr>
      <dsp:spPr>
        <a:xfrm>
          <a:off x="3454325" y="83267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A8BFA5-6B45-4AD9-AB0E-A6693C872B64}">
      <dsp:nvSpPr>
        <dsp:cNvPr id="0" name=""/>
        <dsp:cNvSpPr/>
      </dsp:nvSpPr>
      <dsp:spPr>
        <a:xfrm>
          <a:off x="3281710" y="83267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27F79E-AD80-481B-93B2-A242D03A4244}">
      <dsp:nvSpPr>
        <dsp:cNvPr id="0" name=""/>
        <dsp:cNvSpPr/>
      </dsp:nvSpPr>
      <dsp:spPr>
        <a:xfrm>
          <a:off x="3281102" y="609413"/>
          <a:ext cx="773120" cy="224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Txt String</a:t>
          </a:r>
        </a:p>
      </dsp:txBody>
      <dsp:txXfrm>
        <a:off x="3281102" y="609413"/>
        <a:ext cx="773120" cy="224407"/>
      </dsp:txXfrm>
    </dsp:sp>
    <dsp:sp modelId="{DF3391C5-B70F-428C-B2C5-741A40FDCD3B}">
      <dsp:nvSpPr>
        <dsp:cNvPr id="0" name=""/>
        <dsp:cNvSpPr/>
      </dsp:nvSpPr>
      <dsp:spPr>
        <a:xfrm>
          <a:off x="9513776" y="83267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83ADAB-5A12-4B1A-8DDA-D739C2ED7AF9}">
      <dsp:nvSpPr>
        <dsp:cNvPr id="0" name=""/>
        <dsp:cNvSpPr/>
      </dsp:nvSpPr>
      <dsp:spPr>
        <a:xfrm>
          <a:off x="9353925" y="83267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028D6E-B763-4C7A-A24F-0162EFFA4EAF}">
      <dsp:nvSpPr>
        <dsp:cNvPr id="0" name=""/>
        <dsp:cNvSpPr/>
      </dsp:nvSpPr>
      <dsp:spPr>
        <a:xfrm>
          <a:off x="9194074" y="83267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F5490-B886-49EB-9F2B-882F8CCA8FA8}">
      <dsp:nvSpPr>
        <dsp:cNvPr id="0" name=""/>
        <dsp:cNvSpPr/>
      </dsp:nvSpPr>
      <dsp:spPr>
        <a:xfrm>
          <a:off x="9034527" y="83267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4458A2-914E-4906-BFC5-C4146EBD7DC2}">
      <dsp:nvSpPr>
        <dsp:cNvPr id="0" name=""/>
        <dsp:cNvSpPr/>
      </dsp:nvSpPr>
      <dsp:spPr>
        <a:xfrm>
          <a:off x="8874676" y="83267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AC86E4-D74B-4864-BD7B-E365517A7441}">
      <dsp:nvSpPr>
        <dsp:cNvPr id="0" name=""/>
        <dsp:cNvSpPr/>
      </dsp:nvSpPr>
      <dsp:spPr>
        <a:xfrm>
          <a:off x="8627605" y="789045"/>
          <a:ext cx="174438" cy="1745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1FAE74-C5C5-425F-ACA8-676F721B6288}">
      <dsp:nvSpPr>
        <dsp:cNvPr id="0" name=""/>
        <dsp:cNvSpPr/>
      </dsp:nvSpPr>
      <dsp:spPr>
        <a:xfrm>
          <a:off x="9371551" y="65242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C45094-3783-4C70-8D58-3720CDABED8D}">
      <dsp:nvSpPr>
        <dsp:cNvPr id="0" name=""/>
        <dsp:cNvSpPr/>
      </dsp:nvSpPr>
      <dsp:spPr>
        <a:xfrm>
          <a:off x="9371551" y="1014247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C28B21-601B-4230-819D-097CA529B913}">
      <dsp:nvSpPr>
        <dsp:cNvPr id="0" name=""/>
        <dsp:cNvSpPr/>
      </dsp:nvSpPr>
      <dsp:spPr>
        <a:xfrm>
          <a:off x="9449349" y="730845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0E102B-AB61-45C8-81E7-3541A9EA9634}">
      <dsp:nvSpPr>
        <dsp:cNvPr id="0" name=""/>
        <dsp:cNvSpPr/>
      </dsp:nvSpPr>
      <dsp:spPr>
        <a:xfrm>
          <a:off x="9454516" y="936265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A95F8D-2AF7-4F10-A8CA-BB6E14C4E321}">
      <dsp:nvSpPr>
        <dsp:cNvPr id="0" name=""/>
        <dsp:cNvSpPr/>
      </dsp:nvSpPr>
      <dsp:spPr>
        <a:xfrm>
          <a:off x="7672146" y="434726"/>
          <a:ext cx="883131" cy="8831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List of extracted entities</a:t>
          </a:r>
        </a:p>
      </dsp:txBody>
      <dsp:txXfrm>
        <a:off x="7801478" y="564060"/>
        <a:ext cx="624467" cy="624478"/>
      </dsp:txXfrm>
    </dsp:sp>
    <dsp:sp modelId="{0D49687F-95CB-4FA7-BC9A-638D5226BE54}">
      <dsp:nvSpPr>
        <dsp:cNvPr id="0" name=""/>
        <dsp:cNvSpPr/>
      </dsp:nvSpPr>
      <dsp:spPr>
        <a:xfrm>
          <a:off x="7425076" y="789045"/>
          <a:ext cx="174438" cy="1745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4C120-C017-473E-BD8F-9AB19AA7D0DE}">
      <dsp:nvSpPr>
        <dsp:cNvPr id="0" name=""/>
        <dsp:cNvSpPr/>
      </dsp:nvSpPr>
      <dsp:spPr>
        <a:xfrm>
          <a:off x="7252461" y="83267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17281B-61E3-42C9-8064-030B06AA59DE}">
      <dsp:nvSpPr>
        <dsp:cNvPr id="0" name=""/>
        <dsp:cNvSpPr/>
      </dsp:nvSpPr>
      <dsp:spPr>
        <a:xfrm>
          <a:off x="7080150" y="83267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EE589-132E-41EA-B41B-FA9A6F932FE2}">
      <dsp:nvSpPr>
        <dsp:cNvPr id="0" name=""/>
        <dsp:cNvSpPr/>
      </dsp:nvSpPr>
      <dsp:spPr>
        <a:xfrm>
          <a:off x="6907535" y="83267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3DE98C-41B4-4C52-95DD-B395AAC56BEB}">
      <dsp:nvSpPr>
        <dsp:cNvPr id="0" name=""/>
        <dsp:cNvSpPr/>
      </dsp:nvSpPr>
      <dsp:spPr>
        <a:xfrm>
          <a:off x="6735224" y="83267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C6EFF5-A7D3-4D69-BBE3-2B152DEE71A7}">
      <dsp:nvSpPr>
        <dsp:cNvPr id="0" name=""/>
        <dsp:cNvSpPr/>
      </dsp:nvSpPr>
      <dsp:spPr>
        <a:xfrm>
          <a:off x="6562609" y="832672"/>
          <a:ext cx="87219" cy="872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28802D-CC68-4529-AF17-76970FE50EFB}">
      <dsp:nvSpPr>
        <dsp:cNvPr id="0" name=""/>
        <dsp:cNvSpPr/>
      </dsp:nvSpPr>
      <dsp:spPr>
        <a:xfrm>
          <a:off x="6562001" y="609413"/>
          <a:ext cx="773120" cy="224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Labels</a:t>
          </a:r>
        </a:p>
      </dsp:txBody>
      <dsp:txXfrm>
        <a:off x="6562001" y="609413"/>
        <a:ext cx="773120" cy="2244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8/30/2020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8/30/2020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8/30/2020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8/30/2020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8/30/2020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8/30/2020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8/30/2020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8/30/2020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8/30/2020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8/30/2020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8/30/2020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8/30/2020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8/30/2020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illate.com/blog/smart-recruitment-cracking-resume-parsing-through-deep-learning-part-i/" TargetMode="External"/><Relationship Id="rId7" Type="http://schemas.openxmlformats.org/officeDocument/2006/relationships/hyperlink" Target="https://nanonets.com/blog/receipt-ocr/" TargetMode="External"/><Relationship Id="rId2" Type="http://schemas.openxmlformats.org/officeDocument/2006/relationships/hyperlink" Target="https://medium.com/intuit-engineering/building-a-financial-document-understanding-platform-9e42f7d497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nonets.com/blog/ocr-financial-documents/" TargetMode="External"/><Relationship Id="rId5" Type="http://schemas.openxmlformats.org/officeDocument/2006/relationships/hyperlink" Target="https://storage.googleapis.com/pub-tools-public-publication-data/pdf/59f3bb33216eae711b36f3d8b3ee3cc67058803f.pdf" TargetMode="External"/><Relationship Id="rId4" Type="http://schemas.openxmlformats.org/officeDocument/2006/relationships/hyperlink" Target="https://ai.googleblog.com/2020/06/extracting-structured-data-from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ibm.com/technologies/artificial-intelligence/patterns/image-recognition-and-information-extraction-from-image-documents-using-keras-and-watson-nlu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vision/?utm_source=google&amp;utm_medium=cpc&amp;utm_campaign=na-US-all-en-dr-bkws-all-all-trial-e-dr-1009135&amp;utm_content=text-ad-none-any-DEV_c-CRE_291249276637-ADGP_Hybrid%20%7C%20AW%20SEM%20%7C%20BKWS%20%7C%20US%20%7C%20en%20%7C%20EXA%20~%20ML%2FAI%20~%20Vision%20API%20~%20Google%20Vision%20Api-KWID_43700036257547159-kwd-475108782609&amp;utm_term=KW_google%20vision%20api-ST_Google%20Vision%20Api&amp;gclid=CjwKCAjwkJj6BRA-EiwA0ZVPVj90TMpGcdfWGVJTprUrcKCQAZ7wQLxtZO1jLNeFW_cQJBZS51OKKBoCDQYQAvD_BwE&amp;authuser=0#industry-leading-accuracy-for-image-understand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Resume Entity Extraction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Problem and solution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A060-22C1-4CA4-B3F0-EA0A76873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E906F-BD1C-4A4B-9F2B-716C085FB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get a list of skills and all of their meta data how do we get a understanding of them</a:t>
            </a:r>
          </a:p>
          <a:p>
            <a:r>
              <a:rPr lang="en-US" dirty="0"/>
              <a:t>How do we understand their level for that </a:t>
            </a:r>
            <a:r>
              <a:rPr lang="en-US" dirty="0" err="1"/>
              <a:t>skll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0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Subject to Future Changes</a:t>
            </a:r>
          </a:p>
        </p:txBody>
      </p:sp>
    </p:spTree>
    <p:extLst>
      <p:ext uri="{BB962C8B-B14F-4D97-AF65-F5344CB8AC3E}">
        <p14:creationId xmlns:p14="http://schemas.microsoft.com/office/powerpoint/2010/main" val="312679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9AA35-8447-4FD3-8391-A1610EBE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7E18A-4017-44ED-85A6-A7598C1D6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4196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data for entity extraction </a:t>
            </a:r>
            <a:r>
              <a:rPr lang="en-US" dirty="0">
                <a:sym typeface="Wingdings" panose="05000000000000000000" pitchFamily="2" charset="2"/>
              </a:rPr>
              <a:t> $</a:t>
            </a:r>
          </a:p>
          <a:p>
            <a:r>
              <a:rPr lang="en-US" dirty="0">
                <a:sym typeface="Wingdings" panose="05000000000000000000" pitchFamily="2" charset="2"/>
              </a:rPr>
              <a:t>Set up DocumentAI  Classify Document</a:t>
            </a:r>
          </a:p>
          <a:p>
            <a:r>
              <a:rPr lang="en-US" dirty="0">
                <a:sym typeface="Wingdings" panose="05000000000000000000" pitchFamily="2" charset="2"/>
              </a:rPr>
              <a:t>Set up/program/create data for label classification on GCP</a:t>
            </a:r>
          </a:p>
          <a:p>
            <a:r>
              <a:rPr lang="en-US" dirty="0">
                <a:sym typeface="Wingdings" panose="05000000000000000000" pitchFamily="2" charset="2"/>
              </a:rPr>
              <a:t>Program LinkedIn and GitHub API</a:t>
            </a:r>
          </a:p>
          <a:p>
            <a:r>
              <a:rPr lang="en-US" dirty="0">
                <a:sym typeface="Wingdings" panose="05000000000000000000" pitchFamily="2" charset="2"/>
              </a:rPr>
              <a:t>Program Vision API to split documents</a:t>
            </a:r>
          </a:p>
          <a:p>
            <a:r>
              <a:rPr lang="en-US" dirty="0">
                <a:sym typeface="Wingdings" panose="05000000000000000000" pitchFamily="2" charset="2"/>
              </a:rPr>
              <a:t>Setup AWS for entity extraction on split documents</a:t>
            </a:r>
          </a:p>
          <a:p>
            <a:r>
              <a:rPr lang="en-US" b="1" dirty="0">
                <a:sym typeface="Wingdings" panose="05000000000000000000" pitchFamily="2" charset="2"/>
              </a:rPr>
              <a:t>BUILD OCR CV MODEL FOR DOCUMENT ENTITY EXTRACTION</a:t>
            </a:r>
          </a:p>
          <a:p>
            <a:r>
              <a:rPr lang="en-US" dirty="0">
                <a:sym typeface="Wingdings" panose="05000000000000000000" pitchFamily="2" charset="2"/>
              </a:rPr>
              <a:t>Bring all data together for final report and run full tests</a:t>
            </a:r>
          </a:p>
          <a:p>
            <a:r>
              <a:rPr lang="en-US" dirty="0">
                <a:sym typeface="Wingdings" panose="05000000000000000000" pitchFamily="2" charset="2"/>
              </a:rPr>
              <a:t>Test out information from articles, and expand into different options</a:t>
            </a:r>
          </a:p>
        </p:txBody>
      </p:sp>
    </p:spTree>
    <p:extLst>
      <p:ext uri="{BB962C8B-B14F-4D97-AF65-F5344CB8AC3E}">
        <p14:creationId xmlns:p14="http://schemas.microsoft.com/office/powerpoint/2010/main" val="389805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CF75D-DCDC-4D8F-A4D2-5168F8492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740DC-DF58-469D-BBAB-B15D09315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https://medium.com/intuit-engineering/building-a-financial-document-understanding-platform-9e42f7d497c</a:t>
            </a:r>
            <a:endParaRPr lang="en-US" dirty="0"/>
          </a:p>
          <a:p>
            <a:r>
              <a:rPr lang="en-US" dirty="0">
                <a:hlinkClick r:id="rId3"/>
              </a:rPr>
              <a:t>https://www.skillate.com/blog/smart-recruitment-cracking-resume-parsing-through-deep-learning-part-i/</a:t>
            </a:r>
            <a:endParaRPr lang="en-US" dirty="0"/>
          </a:p>
          <a:p>
            <a:r>
              <a:rPr lang="en-US" dirty="0">
                <a:hlinkClick r:id="rId4"/>
              </a:rPr>
              <a:t>https://ai.googleblog.com/2020/06/extracting-structured-data-from.html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https://storage.googleapis.com/pub-tools-public-publication-data/pdf/59f3bb33216eae711b36f3d8b3ee3cc67058803f.pdf</a:t>
            </a:r>
            <a:endParaRPr lang="en-US" dirty="0"/>
          </a:p>
          <a:p>
            <a:r>
              <a:rPr lang="en-US" dirty="0">
                <a:hlinkClick r:id="rId6"/>
              </a:rPr>
              <a:t>https://nanonets.com/blog/ocr-financial-documents/</a:t>
            </a:r>
            <a:endParaRPr lang="en-US" dirty="0"/>
          </a:p>
          <a:p>
            <a:r>
              <a:rPr lang="en-US" dirty="0">
                <a:hlinkClick r:id="rId7"/>
              </a:rPr>
              <a:t>https://nanonets.com/blog/receipt-ocr/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98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2E6D-B566-46AF-B156-61A0A8B1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to follow for IBM </a:t>
            </a:r>
            <a:r>
              <a:rPr lang="en-US" dirty="0" err="1"/>
              <a:t>watson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06498-CF76-42FE-B593-EFEC85E8E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https://developer.ibm.com/technologies/artificial-intelligence/patterns/image-recognition-and-information-extraction-from-image-documents-using-keras-and-watson-nlu/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3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9A3B-3B69-41C9-8C1E-22B82AE5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API Test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A9A2D-8370-4872-A5AE-EF041F96E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cloud.google.com/vision/?utm_source=google&amp;utm_medium=cpc&amp;utm_campaign=na-US-all-en-dr-bkws-all-all-trial-e-dr-1009135&amp;utm_content=text-ad-none-any-DEV_c-CRE_291249276637-ADGP_Hybrid%20%7C%20AW%20SEM%20%7C%20BKWS%20%7C%20US%20%7C%20en%20%7C%20EXA%20~%20ML%2FAI%20~%20Vision%20API%20~%20Google%20Vision%20Api-KWID_43700036257547159-kwd-475108782609&amp;utm_term=KW_google%20vision%20api-ST_Google%20Vision%20Api&amp;gclid=CjwKCAjwkJj6BRA-EiwA0ZVPVj90TMpGcdfWGVJTprUrcKCQAZ7wQLxtZO1jLNeFW_cQJBZS51OKKBoCDQYQAvD_BwE&amp;authuser=0#industry-leading-accuracy-for-image-understa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47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overall task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5257799" cy="41148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Understand what the owner of the resume offers</a:t>
            </a:r>
          </a:p>
          <a:p>
            <a:r>
              <a:rPr lang="en-US" dirty="0"/>
              <a:t>Classify different aspects of what the resume offers</a:t>
            </a:r>
          </a:p>
          <a:p>
            <a:r>
              <a:rPr lang="en-US" dirty="0"/>
              <a:t>Create a timeline of the events that the person has worked in</a:t>
            </a:r>
          </a:p>
          <a:p>
            <a:pPr lvl="1"/>
            <a:r>
              <a:rPr lang="en-US" dirty="0"/>
              <a:t>Vdart Inc </a:t>
            </a:r>
          </a:p>
          <a:p>
            <a:pPr lvl="2"/>
            <a:r>
              <a:rPr lang="en-US" dirty="0"/>
              <a:t>Manager</a:t>
            </a:r>
          </a:p>
          <a:p>
            <a:pPr lvl="2"/>
            <a:r>
              <a:rPr lang="en-US" dirty="0"/>
              <a:t>2019 – 2020</a:t>
            </a:r>
          </a:p>
          <a:p>
            <a:r>
              <a:rPr lang="en-US" dirty="0"/>
              <a:t>This requires to create a link between objects</a:t>
            </a:r>
          </a:p>
          <a:p>
            <a:r>
              <a:rPr lang="en-US" dirty="0"/>
              <a:t>Semi Structed Documents*</a:t>
            </a:r>
          </a:p>
          <a:p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E3767D1-4968-49E2-97D0-133CE39A3D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1066800"/>
            <a:ext cx="4687888" cy="26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AE1A9-696A-42E4-96F7-7732892A4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are doing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18790B-2012-42EB-AA6C-505717E8D2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9512371"/>
              </p:ext>
            </p:extLst>
          </p:nvPr>
        </p:nvGraphicFramePr>
        <p:xfrm>
          <a:off x="1141412" y="1752600"/>
          <a:ext cx="9601199" cy="175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91137305-AA38-461B-8B02-C364145F22FA}"/>
              </a:ext>
            </a:extLst>
          </p:cNvPr>
          <p:cNvSpPr txBox="1">
            <a:spLocks/>
          </p:cNvSpPr>
          <p:nvPr/>
        </p:nvSpPr>
        <p:spPr>
          <a:xfrm>
            <a:off x="1293812" y="3657600"/>
            <a:ext cx="5257799" cy="259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Lose all the meta data of the location of where the data is located</a:t>
            </a:r>
          </a:p>
          <a:p>
            <a:r>
              <a:rPr lang="en-US" dirty="0"/>
              <a:t>Low probability </a:t>
            </a:r>
            <a:r>
              <a:rPr lang="en-US" dirty="0">
                <a:sym typeface="Wingdings" panose="05000000000000000000" pitchFamily="2" charset="2"/>
              </a:rPr>
              <a:t> not working best</a:t>
            </a:r>
          </a:p>
          <a:p>
            <a:r>
              <a:rPr lang="en-US" dirty="0">
                <a:sym typeface="Wingdings" panose="05000000000000000000" pitchFamily="2" charset="2"/>
              </a:rPr>
              <a:t>Un able to link/understand entities</a:t>
            </a:r>
            <a:endParaRPr lang="en-US" dirty="0"/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A39EA58D-1900-4BC9-B188-EC6DE5214976}"/>
              </a:ext>
            </a:extLst>
          </p:cNvPr>
          <p:cNvSpPr txBox="1">
            <a:spLocks/>
          </p:cNvSpPr>
          <p:nvPr/>
        </p:nvSpPr>
        <p:spPr>
          <a:xfrm>
            <a:off x="6475412" y="3657600"/>
            <a:ext cx="5257799" cy="259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Picks out important information like skills</a:t>
            </a:r>
          </a:p>
          <a:p>
            <a:r>
              <a:rPr lang="en-US" dirty="0"/>
              <a:t>Mark important words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76E75469-B2E3-4098-B3B6-382E95D12E06}"/>
              </a:ext>
            </a:extLst>
          </p:cNvPr>
          <p:cNvSpPr txBox="1">
            <a:spLocks/>
          </p:cNvSpPr>
          <p:nvPr/>
        </p:nvSpPr>
        <p:spPr>
          <a:xfrm>
            <a:off x="3275012" y="3200400"/>
            <a:ext cx="1066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PROS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563B90D5-5982-45CD-A5CC-5316B64F69F6}"/>
              </a:ext>
            </a:extLst>
          </p:cNvPr>
          <p:cNvSpPr txBox="1">
            <a:spLocks/>
          </p:cNvSpPr>
          <p:nvPr/>
        </p:nvSpPr>
        <p:spPr>
          <a:xfrm>
            <a:off x="8456612" y="3276600"/>
            <a:ext cx="1066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7997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CA575BD7-3D53-4DC2-8C56-1AC46EED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/>
          <a:lstStyle/>
          <a:p>
            <a:r>
              <a:rPr lang="en-US" dirty="0"/>
              <a:t>Goal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D6D2EBBD-14A8-43B4-8473-280890B3D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2413" y="1941416"/>
            <a:ext cx="9134391" cy="404196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92225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Mulitple Choices</a:t>
            </a:r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E5298-2955-4D44-AA98-B7F23F82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FC022-41ED-44C7-8701-D9A56B02D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Vision API split the document </a:t>
            </a:r>
          </a:p>
          <a:p>
            <a:pPr lvl="1"/>
            <a:r>
              <a:rPr lang="en-US" dirty="0"/>
              <a:t>JSON, block splitter</a:t>
            </a:r>
          </a:p>
          <a:p>
            <a:pPr lvl="1"/>
            <a:r>
              <a:rPr lang="en-US" dirty="0"/>
              <a:t>Use naïve baize classifier to check between extracted entities and location of it in the document. </a:t>
            </a:r>
          </a:p>
          <a:p>
            <a:r>
              <a:rPr lang="en-US" dirty="0"/>
              <a:t>Using the splitter, better understand the document and create a timeline out of pure programming and algorithms</a:t>
            </a:r>
          </a:p>
          <a:p>
            <a:r>
              <a:rPr lang="en-US" dirty="0"/>
              <a:t>Will be using </a:t>
            </a:r>
            <a:r>
              <a:rPr lang="en-US" b="1" dirty="0"/>
              <a:t>DocumentAI</a:t>
            </a:r>
            <a:r>
              <a:rPr lang="en-US" dirty="0"/>
              <a:t> in this situation</a:t>
            </a:r>
          </a:p>
          <a:p>
            <a:r>
              <a:rPr lang="en-US" dirty="0"/>
              <a:t>Understanding the bold/size/color of text to better understand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5DEBFD-7978-4ADB-8346-3099BFE6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609600"/>
            <a:ext cx="30480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73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7216-6067-4A5E-9FDA-92FF0B08B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OCR Entity Document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D3A97-2E22-4F4D-BC22-C68520D0E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CV model (from scratch) that will be able to link entities together in a hierarchy </a:t>
            </a:r>
          </a:p>
          <a:p>
            <a:pPr lvl="1"/>
            <a:r>
              <a:rPr lang="en-US" dirty="0"/>
              <a:t>Need mulitple data scientists and engineers</a:t>
            </a:r>
          </a:p>
          <a:p>
            <a:r>
              <a:rPr lang="en-US" dirty="0"/>
              <a:t>Attempt to create model using open source options that are available</a:t>
            </a:r>
          </a:p>
          <a:p>
            <a:pPr lvl="1"/>
            <a:r>
              <a:rPr lang="en-US" dirty="0"/>
              <a:t>Nanonets</a:t>
            </a:r>
          </a:p>
          <a:p>
            <a:pPr lvl="1"/>
            <a:r>
              <a:rPr lang="en-US" dirty="0"/>
              <a:t>IBM</a:t>
            </a:r>
          </a:p>
          <a:p>
            <a:pPr lvl="1"/>
            <a:r>
              <a:rPr lang="en-US" dirty="0"/>
              <a:t>Other medium articles</a:t>
            </a:r>
          </a:p>
          <a:p>
            <a:r>
              <a:rPr lang="en-US" dirty="0"/>
              <a:t>Doesn’t have to be perfect because if linked with others, could be extremely helpful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65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1AE05-DA4A-47A4-B894-CFE5DFA89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Recall/Precision Curve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B8BF9-1E9B-4BE7-A87D-70C647EAB8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/>
          <a:p>
            <a:r>
              <a:rPr lang="en-US" sz="1700" dirty="0"/>
              <a:t>Varies on what the user is looking for in their output</a:t>
            </a:r>
          </a:p>
          <a:p>
            <a:r>
              <a:rPr lang="en-US" sz="1700" dirty="0"/>
              <a:t>Only 1 entity extracted  100 percent accuracy</a:t>
            </a:r>
          </a:p>
          <a:p>
            <a:pPr lvl="1"/>
            <a:r>
              <a:rPr lang="en-US" sz="1700" dirty="0"/>
              <a:t>Barely any entities will be detected</a:t>
            </a:r>
          </a:p>
          <a:p>
            <a:pPr lvl="1"/>
            <a:r>
              <a:rPr lang="en-US" sz="1700" dirty="0"/>
              <a:t>Almost always the label will be correct</a:t>
            </a:r>
          </a:p>
          <a:p>
            <a:r>
              <a:rPr lang="en-US" sz="1700" dirty="0"/>
              <a:t>Every entity detected  low percent accuracy </a:t>
            </a:r>
          </a:p>
          <a:p>
            <a:pPr lvl="1"/>
            <a:r>
              <a:rPr lang="en-US" sz="1700" dirty="0"/>
              <a:t>Some of the entities labels will be wrong</a:t>
            </a:r>
          </a:p>
          <a:p>
            <a:pPr lvl="1"/>
            <a:r>
              <a:rPr lang="en-US" sz="1700" dirty="0"/>
              <a:t>All entities will be detected</a:t>
            </a:r>
          </a:p>
          <a:p>
            <a:r>
              <a:rPr lang="en-US" sz="1700" dirty="0"/>
              <a:t>Need to understand a balance between it and what exactly our task requires </a:t>
            </a:r>
          </a:p>
        </p:txBody>
      </p:sp>
      <p:pic>
        <p:nvPicPr>
          <p:cNvPr id="1026" name="Picture 2" descr="Calculating the number of true positives from a precision-recall curve -  Stack Overflow">
            <a:extLst>
              <a:ext uri="{FF2B5EF4-FFF2-40B4-BE49-F238E27FC236}">
                <a16:creationId xmlns:a16="http://schemas.microsoft.com/office/drawing/2014/main" id="{5A2EAA35-34D2-4203-8076-3F092A337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9183" y="2271904"/>
            <a:ext cx="4419600" cy="338099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99594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69919D-248F-485B-AAD0-106378651B23}"/>
              </a:ext>
            </a:extLst>
          </p:cNvPr>
          <p:cNvSpPr/>
          <p:nvPr/>
        </p:nvSpPr>
        <p:spPr>
          <a:xfrm>
            <a:off x="1293812" y="533400"/>
            <a:ext cx="4343400" cy="5410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112635-EF08-4749-9847-AA66B55F469A}"/>
              </a:ext>
            </a:extLst>
          </p:cNvPr>
          <p:cNvSpPr txBox="1"/>
          <p:nvPr/>
        </p:nvSpPr>
        <p:spPr>
          <a:xfrm>
            <a:off x="2513012" y="6858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KUNAL ANEJA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E7AA51-348F-480C-8249-7FBC5AE89538}"/>
              </a:ext>
            </a:extLst>
          </p:cNvPr>
          <p:cNvSpPr/>
          <p:nvPr/>
        </p:nvSpPr>
        <p:spPr>
          <a:xfrm>
            <a:off x="2513012" y="685800"/>
            <a:ext cx="1676400" cy="3810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04827B-E412-45A5-80DD-8BB17F27CC79}"/>
              </a:ext>
            </a:extLst>
          </p:cNvPr>
          <p:cNvCxnSpPr>
            <a:stCxn id="7" idx="3"/>
          </p:cNvCxnSpPr>
          <p:nvPr/>
        </p:nvCxnSpPr>
        <p:spPr>
          <a:xfrm flipV="1">
            <a:off x="4189412" y="685800"/>
            <a:ext cx="1905000" cy="190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FFBCEE-46CB-4DFF-A544-952DD27BB26A}"/>
              </a:ext>
            </a:extLst>
          </p:cNvPr>
          <p:cNvSpPr txBox="1"/>
          <p:nvPr/>
        </p:nvSpPr>
        <p:spPr>
          <a:xfrm>
            <a:off x="1522412" y="1371600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Education: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CC0F1B-963E-4B9F-A600-F8C80DABE59F}"/>
              </a:ext>
            </a:extLst>
          </p:cNvPr>
          <p:cNvSpPr txBox="1"/>
          <p:nvPr/>
        </p:nvSpPr>
        <p:spPr>
          <a:xfrm>
            <a:off x="1979612" y="2057400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Alpharetta High School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989551-6B72-41E0-B8C5-71C353405DC1}"/>
              </a:ext>
            </a:extLst>
          </p:cNvPr>
          <p:cNvSpPr txBox="1"/>
          <p:nvPr/>
        </p:nvSpPr>
        <p:spPr>
          <a:xfrm>
            <a:off x="4646612" y="1905000"/>
            <a:ext cx="76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2017 - 2020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62677DA-4773-42F5-8B01-055BC35C7C5E}"/>
              </a:ext>
            </a:extLst>
          </p:cNvPr>
          <p:cNvSpPr/>
          <p:nvPr/>
        </p:nvSpPr>
        <p:spPr>
          <a:xfrm>
            <a:off x="1522412" y="1371600"/>
            <a:ext cx="990600" cy="30480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364944E-5350-4A6A-B450-324712911CA7}"/>
              </a:ext>
            </a:extLst>
          </p:cNvPr>
          <p:cNvSpPr/>
          <p:nvPr/>
        </p:nvSpPr>
        <p:spPr>
          <a:xfrm>
            <a:off x="2055812" y="2057400"/>
            <a:ext cx="1066800" cy="2286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73049A6-8F74-4D7F-8B92-4DDE3EAF52FA}"/>
              </a:ext>
            </a:extLst>
          </p:cNvPr>
          <p:cNvSpPr/>
          <p:nvPr/>
        </p:nvSpPr>
        <p:spPr>
          <a:xfrm>
            <a:off x="4722812" y="1905000"/>
            <a:ext cx="533400" cy="2286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EAF750E-6871-4F51-B0BD-2FA628A74110}"/>
              </a:ext>
            </a:extLst>
          </p:cNvPr>
          <p:cNvCxnSpPr>
            <a:cxnSpLocks/>
            <a:stCxn id="10" idx="2"/>
            <a:endCxn id="20" idx="1"/>
          </p:cNvCxnSpPr>
          <p:nvPr/>
        </p:nvCxnSpPr>
        <p:spPr>
          <a:xfrm rot="5400000">
            <a:off x="1847751" y="1887438"/>
            <a:ext cx="492323" cy="76200"/>
          </a:xfrm>
          <a:prstGeom prst="curvedConnector4">
            <a:avLst>
              <a:gd name="adj1" fmla="val 38392"/>
              <a:gd name="adj2" fmla="val 2666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74B5CFD3-D787-416B-B6D7-8499CA73B8B5}"/>
              </a:ext>
            </a:extLst>
          </p:cNvPr>
          <p:cNvCxnSpPr>
            <a:cxnSpLocks/>
            <a:stCxn id="20" idx="3"/>
            <a:endCxn id="22" idx="0"/>
          </p:cNvCxnSpPr>
          <p:nvPr/>
        </p:nvCxnSpPr>
        <p:spPr>
          <a:xfrm flipV="1">
            <a:off x="3122612" y="1905000"/>
            <a:ext cx="1866900" cy="266700"/>
          </a:xfrm>
          <a:prstGeom prst="curvedConnector4">
            <a:avLst>
              <a:gd name="adj1" fmla="val 42857"/>
              <a:gd name="adj2" fmla="val 185714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53B6836-EBC5-47F4-BA5D-F0829291B9DB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703512" y="685800"/>
            <a:ext cx="3390900" cy="1371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7FAAC0-2E7E-40E7-B23E-FAA64D9B0FD5}"/>
              </a:ext>
            </a:extLst>
          </p:cNvPr>
          <p:cNvSpPr txBox="1"/>
          <p:nvPr/>
        </p:nvSpPr>
        <p:spPr>
          <a:xfrm>
            <a:off x="6170612" y="381000"/>
            <a:ext cx="2971800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Kunal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Aneja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Education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Name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Alpharetta High School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Start Date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2017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End Date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2020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Other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{…}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F838943-61B1-4880-BA42-533106F96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0612" y="3200400"/>
            <a:ext cx="4486192" cy="2819400"/>
          </a:xfrm>
        </p:spPr>
        <p:txBody>
          <a:bodyPr/>
          <a:lstStyle/>
          <a:p>
            <a:r>
              <a:rPr lang="en-US" dirty="0"/>
              <a:t>Using this process we can create a much better structed format of the data which is much easier to understand and return</a:t>
            </a:r>
          </a:p>
          <a:p>
            <a:r>
              <a:rPr lang="en-US" dirty="0"/>
              <a:t>Much higher accuracy</a:t>
            </a:r>
          </a:p>
          <a:p>
            <a:r>
              <a:rPr lang="en-US" dirty="0"/>
              <a:t>Create timeline out of 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7B8154-52B6-4508-AFC4-F8A073483B4F}"/>
              </a:ext>
            </a:extLst>
          </p:cNvPr>
          <p:cNvSpPr txBox="1"/>
          <p:nvPr/>
        </p:nvSpPr>
        <p:spPr>
          <a:xfrm>
            <a:off x="1979612" y="2590800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Webb Bridge Middle School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BFB926-DE04-407C-A8CB-2993320DF888}"/>
              </a:ext>
            </a:extLst>
          </p:cNvPr>
          <p:cNvSpPr txBox="1"/>
          <p:nvPr/>
        </p:nvSpPr>
        <p:spPr>
          <a:xfrm>
            <a:off x="4646612" y="2438400"/>
            <a:ext cx="76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2015- 2017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228D1BC-3968-4456-A816-BA9DFB32ACD8}"/>
              </a:ext>
            </a:extLst>
          </p:cNvPr>
          <p:cNvSpPr/>
          <p:nvPr/>
        </p:nvSpPr>
        <p:spPr>
          <a:xfrm>
            <a:off x="2055812" y="2590800"/>
            <a:ext cx="1295400" cy="2286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DF14DFE-B3B6-4A84-A84A-18B435CA428A}"/>
              </a:ext>
            </a:extLst>
          </p:cNvPr>
          <p:cNvSpPr/>
          <p:nvPr/>
        </p:nvSpPr>
        <p:spPr>
          <a:xfrm>
            <a:off x="4722812" y="2438400"/>
            <a:ext cx="533400" cy="2286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D11F9052-53FF-4486-BB9D-8AD289E13BDF}"/>
              </a:ext>
            </a:extLst>
          </p:cNvPr>
          <p:cNvCxnSpPr>
            <a:cxnSpLocks/>
            <a:endCxn id="37" idx="1"/>
          </p:cNvCxnSpPr>
          <p:nvPr/>
        </p:nvCxnSpPr>
        <p:spPr>
          <a:xfrm rot="16200000" flipH="1">
            <a:off x="1427162" y="2076450"/>
            <a:ext cx="1028700" cy="2286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B052197F-C2EA-4D8F-BF81-3C43CBA14614}"/>
              </a:ext>
            </a:extLst>
          </p:cNvPr>
          <p:cNvCxnSpPr>
            <a:cxnSpLocks/>
            <a:stCxn id="37" idx="3"/>
            <a:endCxn id="38" idx="0"/>
          </p:cNvCxnSpPr>
          <p:nvPr/>
        </p:nvCxnSpPr>
        <p:spPr>
          <a:xfrm flipV="1">
            <a:off x="3351212" y="2438400"/>
            <a:ext cx="1638300" cy="266700"/>
          </a:xfrm>
          <a:prstGeom prst="curvedConnector4">
            <a:avLst>
              <a:gd name="adj1" fmla="val 41860"/>
              <a:gd name="adj2" fmla="val 185714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08234B-B7CE-48EE-A690-DA4E486F110D}"/>
              </a:ext>
            </a:extLst>
          </p:cNvPr>
          <p:cNvCxnSpPr>
            <a:cxnSpLocks/>
          </p:cNvCxnSpPr>
          <p:nvPr/>
        </p:nvCxnSpPr>
        <p:spPr>
          <a:xfrm flipV="1">
            <a:off x="2665412" y="685800"/>
            <a:ext cx="3429000" cy="1905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60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698</Words>
  <Application>Microsoft Office PowerPoint</Application>
  <PresentationFormat>Custom</PresentationFormat>
  <Paragraphs>102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Corbel</vt:lpstr>
      <vt:lpstr>Digital Blue Tunnel 16x9</vt:lpstr>
      <vt:lpstr>Resume Entity Extraction</vt:lpstr>
      <vt:lpstr>What is the overall task</vt:lpstr>
      <vt:lpstr>What we are doing</vt:lpstr>
      <vt:lpstr>Goal</vt:lpstr>
      <vt:lpstr>Solution </vt:lpstr>
      <vt:lpstr>OCR </vt:lpstr>
      <vt:lpstr>CV OCR Entity Document Understanding</vt:lpstr>
      <vt:lpstr>Recall/Precision Curve </vt:lpstr>
      <vt:lpstr>PowerPoint Presentation</vt:lpstr>
      <vt:lpstr>Problems</vt:lpstr>
      <vt:lpstr>Future Steps</vt:lpstr>
      <vt:lpstr>Tasks</vt:lpstr>
      <vt:lpstr>Links</vt:lpstr>
      <vt:lpstr>Process to follow for IBM watson</vt:lpstr>
      <vt:lpstr>Vision API Test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Resume Entity Extraction</dc:title>
  <dc:creator>kunal aneja</dc:creator>
  <cp:lastModifiedBy>kunal aneja</cp:lastModifiedBy>
  <cp:revision>7</cp:revision>
  <dcterms:created xsi:type="dcterms:W3CDTF">2020-08-27T18:49:36Z</dcterms:created>
  <dcterms:modified xsi:type="dcterms:W3CDTF">2020-08-30T17:26:03Z</dcterms:modified>
</cp:coreProperties>
</file>